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66" r:id="rId8"/>
    <p:sldId id="259" r:id="rId9"/>
    <p:sldId id="267" r:id="rId10"/>
    <p:sldId id="260" r:id="rId11"/>
    <p:sldId id="268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107"/>
    <a:srgbClr val="545050"/>
    <a:srgbClr val="3C3939"/>
    <a:srgbClr val="B700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420" y="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jpeg>
</file>

<file path=ppt/media/image30.svg>
</file>

<file path=ppt/media/image31.png>
</file>

<file path=ppt/media/image32.png>
</file>

<file path=ppt/media/image33.sv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481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4032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90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951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869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794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998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08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315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536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657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E90EC-80B5-49DC-BC2B-5BB157E9A5F3}" type="datetimeFigureOut">
              <a:rPr lang="ko-KR" altLang="en-US" smtClean="0"/>
              <a:t>2019-06-30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A797B-91F1-47FA-8D51-DD02FF9541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4855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emf"/><Relationship Id="rId3" Type="http://schemas.openxmlformats.org/officeDocument/2006/relationships/image" Target="../media/image11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svg"/><Relationship Id="rId17" Type="http://schemas.openxmlformats.org/officeDocument/2006/relationships/image" Target="../media/image25.svg"/><Relationship Id="rId25" Type="http://schemas.openxmlformats.org/officeDocument/2006/relationships/image" Target="../media/image33.svg"/><Relationship Id="rId33" Type="http://schemas.openxmlformats.org/officeDocument/2006/relationships/image" Target="../media/image38.png"/><Relationship Id="rId2" Type="http://schemas.openxmlformats.org/officeDocument/2006/relationships/image" Target="../media/image1.png"/><Relationship Id="rId16" Type="http://schemas.openxmlformats.org/officeDocument/2006/relationships/image" Target="../media/image24.png"/><Relationship Id="rId20" Type="http://schemas.openxmlformats.org/officeDocument/2006/relationships/image" Target="../media/image28.svg"/><Relationship Id="rId29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32" Type="http://schemas.microsoft.com/office/2007/relationships/hdphoto" Target="../media/hdphoto3.wdp"/><Relationship Id="rId5" Type="http://schemas.openxmlformats.org/officeDocument/2006/relationships/image" Target="../media/image13.png"/><Relationship Id="rId15" Type="http://schemas.openxmlformats.org/officeDocument/2006/relationships/image" Target="../media/image23.svg"/><Relationship Id="rId23" Type="http://schemas.openxmlformats.org/officeDocument/2006/relationships/image" Target="../media/image31.png"/><Relationship Id="rId28" Type="http://schemas.microsoft.com/office/2007/relationships/hdphoto" Target="../media/hdphoto1.wdp"/><Relationship Id="rId10" Type="http://schemas.openxmlformats.org/officeDocument/2006/relationships/image" Target="../media/image18.svg"/><Relationship Id="rId19" Type="http://schemas.openxmlformats.org/officeDocument/2006/relationships/image" Target="../media/image27.png"/><Relationship Id="rId31" Type="http://schemas.openxmlformats.org/officeDocument/2006/relationships/image" Target="../media/image37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svg"/><Relationship Id="rId27" Type="http://schemas.openxmlformats.org/officeDocument/2006/relationships/image" Target="../media/image35.png"/><Relationship Id="rId30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" y="-141019"/>
            <a:ext cx="12192000" cy="685800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L 도형 1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1" name="그룹 30"/>
          <p:cNvGrpSpPr/>
          <p:nvPr/>
        </p:nvGrpSpPr>
        <p:grpSpPr>
          <a:xfrm>
            <a:off x="3179423" y="2758886"/>
            <a:ext cx="1273492" cy="1097838"/>
            <a:chOff x="3272709" y="2939591"/>
            <a:chExt cx="1273492" cy="1097838"/>
          </a:xfrm>
        </p:grpSpPr>
        <p:sp>
          <p:nvSpPr>
            <p:cNvPr id="3" name="육각형 2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8" name="그룹 27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7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33" name="직선 연결선 32"/>
          <p:cNvCxnSpPr/>
          <p:nvPr/>
        </p:nvCxnSpPr>
        <p:spPr>
          <a:xfrm>
            <a:off x="4872609" y="2898877"/>
            <a:ext cx="0" cy="8372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158069" y="2907926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안드로이드 영한사전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159702" y="3373587"/>
            <a:ext cx="28160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ln>
                  <a:solidFill>
                    <a:schemeClr val="bg1">
                      <a:alpha val="4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r>
              <a:rPr lang="en-US" altLang="ko-KR" dirty="0"/>
              <a:t>Made by </a:t>
            </a:r>
            <a:r>
              <a:rPr lang="ko-KR" altLang="en-US" dirty="0"/>
              <a:t>강석우</a:t>
            </a:r>
            <a:r>
              <a:rPr lang="en-US" altLang="ko-KR" dirty="0"/>
              <a:t>, </a:t>
            </a:r>
            <a:r>
              <a:rPr lang="ko-KR" altLang="en-US" dirty="0" err="1"/>
              <a:t>김낙영</a:t>
            </a:r>
            <a:r>
              <a:rPr lang="en-US" altLang="ko-KR" dirty="0"/>
              <a:t>, </a:t>
            </a:r>
            <a:r>
              <a:rPr lang="ko-KR" altLang="en-US" dirty="0"/>
              <a:t>정필립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2978815" y="4876364"/>
            <a:ext cx="6211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2019</a:t>
            </a:r>
            <a:r>
              <a:rPr lang="ko-KR" altLang="en-US" sz="20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년 </a:t>
            </a:r>
            <a:r>
              <a:rPr lang="en-US" altLang="ko-KR" sz="20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</a:t>
            </a:r>
            <a:r>
              <a:rPr lang="ko-KR" altLang="en-US" sz="20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학기 임베디드 시스템 소프트웨어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32750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 도형 3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7" name="육각형 6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1" name="직선 연결선 20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BAD765C-CA5C-446D-9DB3-C89CF7AB2ACD}"/>
              </a:ext>
            </a:extLst>
          </p:cNvPr>
          <p:cNvSpPr txBox="1"/>
          <p:nvPr/>
        </p:nvSpPr>
        <p:spPr>
          <a:xfrm>
            <a:off x="1803601" y="745112"/>
            <a:ext cx="2230611" cy="707886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시스템 흐름도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상세설명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cont’d)</a:t>
            </a:r>
            <a:endParaRPr lang="ko-KR" altLang="en-US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808FD-B6BB-4E7C-A9CA-46214B4EAB3B}"/>
              </a:ext>
            </a:extLst>
          </p:cNvPr>
          <p:cNvSpPr/>
          <p:nvPr/>
        </p:nvSpPr>
        <p:spPr>
          <a:xfrm>
            <a:off x="731958" y="1568298"/>
            <a:ext cx="10438370" cy="4846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8.  Activity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Intent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parsing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한 문자열 배열을 넘겨주면서 서비스로 화면을 전환한다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9.  Service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thread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이용해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customizing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한 토스트 메시지 단어를 깜빡이게 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10.  Service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JNI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FND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접근하여 연습모드에 있는 시간을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FND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실시간으로 업데이트한다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.(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타이머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11.  Camera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모드에 접근하고 버튼을 누르면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카메라가 작동하여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7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초 뒤에 사진을 찍는다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12.  Google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vision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API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사용하여 사진에서 텍스트를 추출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번역하고 데이터베이스에 저장한다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 startAt="13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데이터베이스에서 번역 정보를 읽어와 어플리케이션 화면에 출력시킨다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 startAt="13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 startAt="13"/>
            </a:pPr>
            <a:r>
              <a:rPr lang="en-US" altLang="ko-KR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SwitchManager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라는 서비스를 구현하여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thread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생성한다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1959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 도형 3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7" name="육각형 6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1" name="직선 연결선 20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BAD765C-CA5C-446D-9DB3-C89CF7AB2ACD}"/>
              </a:ext>
            </a:extLst>
          </p:cNvPr>
          <p:cNvSpPr txBox="1"/>
          <p:nvPr/>
        </p:nvSpPr>
        <p:spPr>
          <a:xfrm>
            <a:off x="1803601" y="745112"/>
            <a:ext cx="2230611" cy="707886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시스템 흐름도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상세설명 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cont’d)</a:t>
            </a:r>
            <a:endParaRPr lang="ko-KR" altLang="en-US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808FD-B6BB-4E7C-A9CA-46214B4EAB3B}"/>
              </a:ext>
            </a:extLst>
          </p:cNvPr>
          <p:cNvSpPr/>
          <p:nvPr/>
        </p:nvSpPr>
        <p:spPr>
          <a:xfrm>
            <a:off x="731957" y="1568298"/>
            <a:ext cx="9949885" cy="115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15.  Thread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0.3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초 단위로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JNI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switch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에서 눌린 버튼의 번호를 받아온다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16. 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번호에 따라서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Intent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Activity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로의 전환을 실행한다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809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8182">
              <a:schemeClr val="bg2">
                <a:lumMod val="10000"/>
              </a:schemeClr>
            </a:gs>
            <a:gs pos="0">
              <a:schemeClr val="bg2">
                <a:lumMod val="10000"/>
              </a:schemeClr>
            </a:gs>
            <a:gs pos="51000">
              <a:schemeClr val="bg2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육각형 7"/>
          <p:cNvSpPr/>
          <p:nvPr/>
        </p:nvSpPr>
        <p:spPr>
          <a:xfrm>
            <a:off x="3478400" y="1131983"/>
            <a:ext cx="1066191" cy="919130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육각형 8"/>
          <p:cNvSpPr/>
          <p:nvPr/>
        </p:nvSpPr>
        <p:spPr>
          <a:xfrm>
            <a:off x="3374749" y="1042628"/>
            <a:ext cx="1273492" cy="1097838"/>
          </a:xfrm>
          <a:prstGeom prst="hexagon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3674084" y="1348559"/>
            <a:ext cx="664965" cy="485975"/>
            <a:chOff x="4208463" y="860426"/>
            <a:chExt cx="2070100" cy="1512888"/>
          </a:xfrm>
          <a:solidFill>
            <a:srgbClr val="3C3939"/>
          </a:solidFill>
        </p:grpSpPr>
        <p:sp>
          <p:nvSpPr>
            <p:cNvPr id="11" name="Freeform 6"/>
            <p:cNvSpPr>
              <a:spLocks noEditPoints="1"/>
            </p:cNvSpPr>
            <p:nvPr/>
          </p:nvSpPr>
          <p:spPr bwMode="auto">
            <a:xfrm>
              <a:off x="4208463" y="860426"/>
              <a:ext cx="2070100" cy="1512888"/>
            </a:xfrm>
            <a:custGeom>
              <a:avLst/>
              <a:gdLst>
                <a:gd name="T0" fmla="*/ 3769 w 3913"/>
                <a:gd name="T1" fmla="*/ 2716 h 2860"/>
                <a:gd name="T2" fmla="*/ 3670 w 3913"/>
                <a:gd name="T3" fmla="*/ 2483 h 2860"/>
                <a:gd name="T4" fmla="*/ 3646 w 3913"/>
                <a:gd name="T5" fmla="*/ 2537 h 2860"/>
                <a:gd name="T6" fmla="*/ 3597 w 3913"/>
                <a:gd name="T7" fmla="*/ 2556 h 2860"/>
                <a:gd name="T8" fmla="*/ 2513 w 3913"/>
                <a:gd name="T9" fmla="*/ 2431 h 2860"/>
                <a:gd name="T10" fmla="*/ 2282 w 3913"/>
                <a:gd name="T11" fmla="*/ 2447 h 2860"/>
                <a:gd name="T12" fmla="*/ 2061 w 3913"/>
                <a:gd name="T13" fmla="*/ 2514 h 2860"/>
                <a:gd name="T14" fmla="*/ 1957 w 3913"/>
                <a:gd name="T15" fmla="*/ 2556 h 2860"/>
                <a:gd name="T16" fmla="*/ 1854 w 3913"/>
                <a:gd name="T17" fmla="*/ 2514 h 2860"/>
                <a:gd name="T18" fmla="*/ 1631 w 3913"/>
                <a:gd name="T19" fmla="*/ 2447 h 2860"/>
                <a:gd name="T20" fmla="*/ 1401 w 3913"/>
                <a:gd name="T21" fmla="*/ 2431 h 2860"/>
                <a:gd name="T22" fmla="*/ 304 w 3913"/>
                <a:gd name="T23" fmla="*/ 2555 h 2860"/>
                <a:gd name="T24" fmla="*/ 256 w 3913"/>
                <a:gd name="T25" fmla="*/ 2521 h 2860"/>
                <a:gd name="T26" fmla="*/ 244 w 3913"/>
                <a:gd name="T27" fmla="*/ 503 h 2860"/>
                <a:gd name="T28" fmla="*/ 2426 w 3913"/>
                <a:gd name="T29" fmla="*/ 144 h 2860"/>
                <a:gd name="T30" fmla="*/ 2183 w 3913"/>
                <a:gd name="T31" fmla="*/ 183 h 2860"/>
                <a:gd name="T32" fmla="*/ 2029 w 3913"/>
                <a:gd name="T33" fmla="*/ 2371 h 2860"/>
                <a:gd name="T34" fmla="*/ 2271 w 3913"/>
                <a:gd name="T35" fmla="*/ 2302 h 2860"/>
                <a:gd name="T36" fmla="*/ 2523 w 3913"/>
                <a:gd name="T37" fmla="*/ 2287 h 2860"/>
                <a:gd name="T38" fmla="*/ 3526 w 3913"/>
                <a:gd name="T39" fmla="*/ 261 h 2860"/>
                <a:gd name="T40" fmla="*/ 1406 w 3913"/>
                <a:gd name="T41" fmla="*/ 144 h 2860"/>
                <a:gd name="T42" fmla="*/ 389 w 3913"/>
                <a:gd name="T43" fmla="*/ 2402 h 2860"/>
                <a:gd name="T44" fmla="*/ 1446 w 3913"/>
                <a:gd name="T45" fmla="*/ 2286 h 2860"/>
                <a:gd name="T46" fmla="*/ 1713 w 3913"/>
                <a:gd name="T47" fmla="*/ 2317 h 2860"/>
                <a:gd name="T48" fmla="*/ 1885 w 3913"/>
                <a:gd name="T49" fmla="*/ 242 h 2860"/>
                <a:gd name="T50" fmla="*/ 1650 w 3913"/>
                <a:gd name="T51" fmla="*/ 164 h 2860"/>
                <a:gd name="T52" fmla="*/ 1406 w 3913"/>
                <a:gd name="T53" fmla="*/ 144 h 2860"/>
                <a:gd name="T54" fmla="*/ 1640 w 3913"/>
                <a:gd name="T55" fmla="*/ 16 h 2860"/>
                <a:gd name="T56" fmla="*/ 1880 w 3913"/>
                <a:gd name="T57" fmla="*/ 82 h 2860"/>
                <a:gd name="T58" fmla="*/ 2113 w 3913"/>
                <a:gd name="T59" fmla="*/ 55 h 2860"/>
                <a:gd name="T60" fmla="*/ 2357 w 3913"/>
                <a:gd name="T61" fmla="*/ 5 h 2860"/>
                <a:gd name="T62" fmla="*/ 2608 w 3913"/>
                <a:gd name="T63" fmla="*/ 9 h 2860"/>
                <a:gd name="T64" fmla="*/ 3643 w 3913"/>
                <a:gd name="T65" fmla="*/ 142 h 2860"/>
                <a:gd name="T66" fmla="*/ 3670 w 3913"/>
                <a:gd name="T67" fmla="*/ 197 h 2860"/>
                <a:gd name="T68" fmla="*/ 3861 w 3913"/>
                <a:gd name="T69" fmla="*/ 363 h 2860"/>
                <a:gd name="T70" fmla="*/ 3904 w 3913"/>
                <a:gd name="T71" fmla="*/ 395 h 2860"/>
                <a:gd name="T72" fmla="*/ 3913 w 3913"/>
                <a:gd name="T73" fmla="*/ 2788 h 2860"/>
                <a:gd name="T74" fmla="*/ 3893 w 3913"/>
                <a:gd name="T75" fmla="*/ 2839 h 2860"/>
                <a:gd name="T76" fmla="*/ 3842 w 3913"/>
                <a:gd name="T77" fmla="*/ 2860 h 2860"/>
                <a:gd name="T78" fmla="*/ 36 w 3913"/>
                <a:gd name="T79" fmla="*/ 2851 h 2860"/>
                <a:gd name="T80" fmla="*/ 2 w 3913"/>
                <a:gd name="T81" fmla="*/ 2807 h 2860"/>
                <a:gd name="T82" fmla="*/ 2 w 3913"/>
                <a:gd name="T83" fmla="*/ 413 h 2860"/>
                <a:gd name="T84" fmla="*/ 36 w 3913"/>
                <a:gd name="T85" fmla="*/ 370 h 2860"/>
                <a:gd name="T86" fmla="*/ 244 w 3913"/>
                <a:gd name="T87" fmla="*/ 359 h 2860"/>
                <a:gd name="T88" fmla="*/ 257 w 3913"/>
                <a:gd name="T89" fmla="*/ 157 h 2860"/>
                <a:gd name="T90" fmla="*/ 308 w 3913"/>
                <a:gd name="T91" fmla="*/ 125 h 2860"/>
                <a:gd name="T92" fmla="*/ 1474 w 3913"/>
                <a:gd name="T93" fmla="*/ 0 h 2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913" h="2860">
                  <a:moveTo>
                    <a:pt x="144" y="503"/>
                  </a:moveTo>
                  <a:lnTo>
                    <a:pt x="144" y="2716"/>
                  </a:lnTo>
                  <a:lnTo>
                    <a:pt x="3769" y="2716"/>
                  </a:lnTo>
                  <a:lnTo>
                    <a:pt x="3769" y="503"/>
                  </a:lnTo>
                  <a:lnTo>
                    <a:pt x="3670" y="503"/>
                  </a:lnTo>
                  <a:lnTo>
                    <a:pt x="3670" y="2483"/>
                  </a:lnTo>
                  <a:lnTo>
                    <a:pt x="3667" y="2503"/>
                  </a:lnTo>
                  <a:lnTo>
                    <a:pt x="3659" y="2521"/>
                  </a:lnTo>
                  <a:lnTo>
                    <a:pt x="3646" y="2537"/>
                  </a:lnTo>
                  <a:lnTo>
                    <a:pt x="3631" y="2547"/>
                  </a:lnTo>
                  <a:lnTo>
                    <a:pt x="3615" y="2553"/>
                  </a:lnTo>
                  <a:lnTo>
                    <a:pt x="3597" y="2556"/>
                  </a:lnTo>
                  <a:lnTo>
                    <a:pt x="3589" y="2555"/>
                  </a:lnTo>
                  <a:lnTo>
                    <a:pt x="2591" y="2438"/>
                  </a:lnTo>
                  <a:lnTo>
                    <a:pt x="2513" y="2431"/>
                  </a:lnTo>
                  <a:lnTo>
                    <a:pt x="2435" y="2431"/>
                  </a:lnTo>
                  <a:lnTo>
                    <a:pt x="2358" y="2436"/>
                  </a:lnTo>
                  <a:lnTo>
                    <a:pt x="2282" y="2447"/>
                  </a:lnTo>
                  <a:lnTo>
                    <a:pt x="2207" y="2464"/>
                  </a:lnTo>
                  <a:lnTo>
                    <a:pt x="2133" y="2486"/>
                  </a:lnTo>
                  <a:lnTo>
                    <a:pt x="2061" y="2514"/>
                  </a:lnTo>
                  <a:lnTo>
                    <a:pt x="1991" y="2547"/>
                  </a:lnTo>
                  <a:lnTo>
                    <a:pt x="1974" y="2553"/>
                  </a:lnTo>
                  <a:lnTo>
                    <a:pt x="1957" y="2556"/>
                  </a:lnTo>
                  <a:lnTo>
                    <a:pt x="1939" y="2553"/>
                  </a:lnTo>
                  <a:lnTo>
                    <a:pt x="1924" y="2547"/>
                  </a:lnTo>
                  <a:lnTo>
                    <a:pt x="1854" y="2514"/>
                  </a:lnTo>
                  <a:lnTo>
                    <a:pt x="1781" y="2486"/>
                  </a:lnTo>
                  <a:lnTo>
                    <a:pt x="1706" y="2464"/>
                  </a:lnTo>
                  <a:lnTo>
                    <a:pt x="1631" y="2447"/>
                  </a:lnTo>
                  <a:lnTo>
                    <a:pt x="1555" y="2436"/>
                  </a:lnTo>
                  <a:lnTo>
                    <a:pt x="1478" y="2431"/>
                  </a:lnTo>
                  <a:lnTo>
                    <a:pt x="1401" y="2431"/>
                  </a:lnTo>
                  <a:lnTo>
                    <a:pt x="1323" y="2438"/>
                  </a:lnTo>
                  <a:lnTo>
                    <a:pt x="325" y="2555"/>
                  </a:lnTo>
                  <a:lnTo>
                    <a:pt x="304" y="2555"/>
                  </a:lnTo>
                  <a:lnTo>
                    <a:pt x="285" y="2549"/>
                  </a:lnTo>
                  <a:lnTo>
                    <a:pt x="269" y="2537"/>
                  </a:lnTo>
                  <a:lnTo>
                    <a:pt x="256" y="2521"/>
                  </a:lnTo>
                  <a:lnTo>
                    <a:pt x="247" y="2503"/>
                  </a:lnTo>
                  <a:lnTo>
                    <a:pt x="244" y="2483"/>
                  </a:lnTo>
                  <a:lnTo>
                    <a:pt x="244" y="503"/>
                  </a:lnTo>
                  <a:lnTo>
                    <a:pt x="144" y="503"/>
                  </a:lnTo>
                  <a:close/>
                  <a:moveTo>
                    <a:pt x="2508" y="144"/>
                  </a:moveTo>
                  <a:lnTo>
                    <a:pt x="2426" y="144"/>
                  </a:lnTo>
                  <a:lnTo>
                    <a:pt x="2344" y="151"/>
                  </a:lnTo>
                  <a:lnTo>
                    <a:pt x="2263" y="164"/>
                  </a:lnTo>
                  <a:lnTo>
                    <a:pt x="2183" y="183"/>
                  </a:lnTo>
                  <a:lnTo>
                    <a:pt x="2105" y="210"/>
                  </a:lnTo>
                  <a:lnTo>
                    <a:pt x="2029" y="242"/>
                  </a:lnTo>
                  <a:lnTo>
                    <a:pt x="2029" y="2371"/>
                  </a:lnTo>
                  <a:lnTo>
                    <a:pt x="2108" y="2343"/>
                  </a:lnTo>
                  <a:lnTo>
                    <a:pt x="2189" y="2320"/>
                  </a:lnTo>
                  <a:lnTo>
                    <a:pt x="2271" y="2302"/>
                  </a:lnTo>
                  <a:lnTo>
                    <a:pt x="2354" y="2292"/>
                  </a:lnTo>
                  <a:lnTo>
                    <a:pt x="2439" y="2287"/>
                  </a:lnTo>
                  <a:lnTo>
                    <a:pt x="2523" y="2287"/>
                  </a:lnTo>
                  <a:lnTo>
                    <a:pt x="2608" y="2294"/>
                  </a:lnTo>
                  <a:lnTo>
                    <a:pt x="3526" y="2402"/>
                  </a:lnTo>
                  <a:lnTo>
                    <a:pt x="3526" y="261"/>
                  </a:lnTo>
                  <a:lnTo>
                    <a:pt x="2591" y="151"/>
                  </a:lnTo>
                  <a:lnTo>
                    <a:pt x="2508" y="144"/>
                  </a:lnTo>
                  <a:close/>
                  <a:moveTo>
                    <a:pt x="1406" y="144"/>
                  </a:moveTo>
                  <a:lnTo>
                    <a:pt x="1323" y="151"/>
                  </a:lnTo>
                  <a:lnTo>
                    <a:pt x="389" y="261"/>
                  </a:lnTo>
                  <a:lnTo>
                    <a:pt x="389" y="2402"/>
                  </a:lnTo>
                  <a:lnTo>
                    <a:pt x="1307" y="2294"/>
                  </a:lnTo>
                  <a:lnTo>
                    <a:pt x="1376" y="2288"/>
                  </a:lnTo>
                  <a:lnTo>
                    <a:pt x="1446" y="2286"/>
                  </a:lnTo>
                  <a:lnTo>
                    <a:pt x="1535" y="2289"/>
                  </a:lnTo>
                  <a:lnTo>
                    <a:pt x="1625" y="2300"/>
                  </a:lnTo>
                  <a:lnTo>
                    <a:pt x="1713" y="2317"/>
                  </a:lnTo>
                  <a:lnTo>
                    <a:pt x="1800" y="2340"/>
                  </a:lnTo>
                  <a:lnTo>
                    <a:pt x="1885" y="2371"/>
                  </a:lnTo>
                  <a:lnTo>
                    <a:pt x="1885" y="242"/>
                  </a:lnTo>
                  <a:lnTo>
                    <a:pt x="1809" y="210"/>
                  </a:lnTo>
                  <a:lnTo>
                    <a:pt x="1730" y="183"/>
                  </a:lnTo>
                  <a:lnTo>
                    <a:pt x="1650" y="164"/>
                  </a:lnTo>
                  <a:lnTo>
                    <a:pt x="1570" y="151"/>
                  </a:lnTo>
                  <a:lnTo>
                    <a:pt x="1489" y="144"/>
                  </a:lnTo>
                  <a:lnTo>
                    <a:pt x="1406" y="144"/>
                  </a:lnTo>
                  <a:close/>
                  <a:moveTo>
                    <a:pt x="1474" y="0"/>
                  </a:moveTo>
                  <a:lnTo>
                    <a:pt x="1558" y="5"/>
                  </a:lnTo>
                  <a:lnTo>
                    <a:pt x="1640" y="16"/>
                  </a:lnTo>
                  <a:lnTo>
                    <a:pt x="1721" y="32"/>
                  </a:lnTo>
                  <a:lnTo>
                    <a:pt x="1801" y="55"/>
                  </a:lnTo>
                  <a:lnTo>
                    <a:pt x="1880" y="82"/>
                  </a:lnTo>
                  <a:lnTo>
                    <a:pt x="1957" y="117"/>
                  </a:lnTo>
                  <a:lnTo>
                    <a:pt x="2033" y="82"/>
                  </a:lnTo>
                  <a:lnTo>
                    <a:pt x="2113" y="55"/>
                  </a:lnTo>
                  <a:lnTo>
                    <a:pt x="2193" y="32"/>
                  </a:lnTo>
                  <a:lnTo>
                    <a:pt x="2275" y="16"/>
                  </a:lnTo>
                  <a:lnTo>
                    <a:pt x="2357" y="5"/>
                  </a:lnTo>
                  <a:lnTo>
                    <a:pt x="2440" y="0"/>
                  </a:lnTo>
                  <a:lnTo>
                    <a:pt x="2523" y="2"/>
                  </a:lnTo>
                  <a:lnTo>
                    <a:pt x="2608" y="9"/>
                  </a:lnTo>
                  <a:lnTo>
                    <a:pt x="3605" y="125"/>
                  </a:lnTo>
                  <a:lnTo>
                    <a:pt x="3627" y="131"/>
                  </a:lnTo>
                  <a:lnTo>
                    <a:pt x="3643" y="142"/>
                  </a:lnTo>
                  <a:lnTo>
                    <a:pt x="3658" y="157"/>
                  </a:lnTo>
                  <a:lnTo>
                    <a:pt x="3666" y="176"/>
                  </a:lnTo>
                  <a:lnTo>
                    <a:pt x="3670" y="197"/>
                  </a:lnTo>
                  <a:lnTo>
                    <a:pt x="3670" y="359"/>
                  </a:lnTo>
                  <a:lnTo>
                    <a:pt x="3842" y="359"/>
                  </a:lnTo>
                  <a:lnTo>
                    <a:pt x="3861" y="363"/>
                  </a:lnTo>
                  <a:lnTo>
                    <a:pt x="3878" y="370"/>
                  </a:lnTo>
                  <a:lnTo>
                    <a:pt x="3893" y="381"/>
                  </a:lnTo>
                  <a:lnTo>
                    <a:pt x="3904" y="395"/>
                  </a:lnTo>
                  <a:lnTo>
                    <a:pt x="3911" y="413"/>
                  </a:lnTo>
                  <a:lnTo>
                    <a:pt x="3913" y="432"/>
                  </a:lnTo>
                  <a:lnTo>
                    <a:pt x="3913" y="2788"/>
                  </a:lnTo>
                  <a:lnTo>
                    <a:pt x="3911" y="2807"/>
                  </a:lnTo>
                  <a:lnTo>
                    <a:pt x="3904" y="2824"/>
                  </a:lnTo>
                  <a:lnTo>
                    <a:pt x="3893" y="2839"/>
                  </a:lnTo>
                  <a:lnTo>
                    <a:pt x="3878" y="2851"/>
                  </a:lnTo>
                  <a:lnTo>
                    <a:pt x="3861" y="2858"/>
                  </a:lnTo>
                  <a:lnTo>
                    <a:pt x="3842" y="2860"/>
                  </a:lnTo>
                  <a:lnTo>
                    <a:pt x="73" y="2860"/>
                  </a:lnTo>
                  <a:lnTo>
                    <a:pt x="52" y="2858"/>
                  </a:lnTo>
                  <a:lnTo>
                    <a:pt x="36" y="2851"/>
                  </a:lnTo>
                  <a:lnTo>
                    <a:pt x="21" y="2839"/>
                  </a:lnTo>
                  <a:lnTo>
                    <a:pt x="10" y="2824"/>
                  </a:lnTo>
                  <a:lnTo>
                    <a:pt x="2" y="2807"/>
                  </a:lnTo>
                  <a:lnTo>
                    <a:pt x="0" y="2788"/>
                  </a:lnTo>
                  <a:lnTo>
                    <a:pt x="0" y="432"/>
                  </a:lnTo>
                  <a:lnTo>
                    <a:pt x="2" y="413"/>
                  </a:lnTo>
                  <a:lnTo>
                    <a:pt x="10" y="395"/>
                  </a:lnTo>
                  <a:lnTo>
                    <a:pt x="21" y="381"/>
                  </a:lnTo>
                  <a:lnTo>
                    <a:pt x="36" y="370"/>
                  </a:lnTo>
                  <a:lnTo>
                    <a:pt x="52" y="363"/>
                  </a:lnTo>
                  <a:lnTo>
                    <a:pt x="73" y="359"/>
                  </a:lnTo>
                  <a:lnTo>
                    <a:pt x="244" y="359"/>
                  </a:lnTo>
                  <a:lnTo>
                    <a:pt x="244" y="197"/>
                  </a:lnTo>
                  <a:lnTo>
                    <a:pt x="247" y="176"/>
                  </a:lnTo>
                  <a:lnTo>
                    <a:pt x="257" y="157"/>
                  </a:lnTo>
                  <a:lnTo>
                    <a:pt x="270" y="142"/>
                  </a:lnTo>
                  <a:lnTo>
                    <a:pt x="288" y="131"/>
                  </a:lnTo>
                  <a:lnTo>
                    <a:pt x="308" y="125"/>
                  </a:lnTo>
                  <a:lnTo>
                    <a:pt x="1307" y="9"/>
                  </a:lnTo>
                  <a:lnTo>
                    <a:pt x="1390" y="2"/>
                  </a:lnTo>
                  <a:lnTo>
                    <a:pt x="14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5321301" y="1058863"/>
              <a:ext cx="696913" cy="127000"/>
            </a:xfrm>
            <a:custGeom>
              <a:avLst/>
              <a:gdLst>
                <a:gd name="T0" fmla="*/ 321 w 1315"/>
                <a:gd name="T1" fmla="*/ 0 h 239"/>
                <a:gd name="T2" fmla="*/ 411 w 1315"/>
                <a:gd name="T3" fmla="*/ 0 h 239"/>
                <a:gd name="T4" fmla="*/ 502 w 1315"/>
                <a:gd name="T5" fmla="*/ 7 h 239"/>
                <a:gd name="T6" fmla="*/ 1252 w 1315"/>
                <a:gd name="T7" fmla="*/ 95 h 239"/>
                <a:gd name="T8" fmla="*/ 1271 w 1315"/>
                <a:gd name="T9" fmla="*/ 100 h 239"/>
                <a:gd name="T10" fmla="*/ 1287 w 1315"/>
                <a:gd name="T11" fmla="*/ 110 h 239"/>
                <a:gd name="T12" fmla="*/ 1300 w 1315"/>
                <a:gd name="T13" fmla="*/ 123 h 239"/>
                <a:gd name="T14" fmla="*/ 1310 w 1315"/>
                <a:gd name="T15" fmla="*/ 138 h 239"/>
                <a:gd name="T16" fmla="*/ 1315 w 1315"/>
                <a:gd name="T17" fmla="*/ 156 h 239"/>
                <a:gd name="T18" fmla="*/ 1315 w 1315"/>
                <a:gd name="T19" fmla="*/ 175 h 239"/>
                <a:gd name="T20" fmla="*/ 1309 w 1315"/>
                <a:gd name="T21" fmla="*/ 196 h 239"/>
                <a:gd name="T22" fmla="*/ 1298 w 1315"/>
                <a:gd name="T23" fmla="*/ 213 h 239"/>
                <a:gd name="T24" fmla="*/ 1283 w 1315"/>
                <a:gd name="T25" fmla="*/ 227 h 239"/>
                <a:gd name="T26" fmla="*/ 1265 w 1315"/>
                <a:gd name="T27" fmla="*/ 236 h 239"/>
                <a:gd name="T28" fmla="*/ 1243 w 1315"/>
                <a:gd name="T29" fmla="*/ 239 h 239"/>
                <a:gd name="T30" fmla="*/ 1235 w 1315"/>
                <a:gd name="T31" fmla="*/ 238 h 239"/>
                <a:gd name="T32" fmla="*/ 486 w 1315"/>
                <a:gd name="T33" fmla="*/ 150 h 239"/>
                <a:gd name="T34" fmla="*/ 406 w 1315"/>
                <a:gd name="T35" fmla="*/ 144 h 239"/>
                <a:gd name="T36" fmla="*/ 327 w 1315"/>
                <a:gd name="T37" fmla="*/ 144 h 239"/>
                <a:gd name="T38" fmla="*/ 247 w 1315"/>
                <a:gd name="T39" fmla="*/ 150 h 239"/>
                <a:gd name="T40" fmla="*/ 168 w 1315"/>
                <a:gd name="T41" fmla="*/ 162 h 239"/>
                <a:gd name="T42" fmla="*/ 91 w 1315"/>
                <a:gd name="T43" fmla="*/ 180 h 239"/>
                <a:gd name="T44" fmla="*/ 72 w 1315"/>
                <a:gd name="T45" fmla="*/ 182 h 239"/>
                <a:gd name="T46" fmla="*/ 53 w 1315"/>
                <a:gd name="T47" fmla="*/ 180 h 239"/>
                <a:gd name="T48" fmla="*/ 36 w 1315"/>
                <a:gd name="T49" fmla="*/ 173 h 239"/>
                <a:gd name="T50" fmla="*/ 21 w 1315"/>
                <a:gd name="T51" fmla="*/ 162 h 239"/>
                <a:gd name="T52" fmla="*/ 10 w 1315"/>
                <a:gd name="T53" fmla="*/ 147 h 239"/>
                <a:gd name="T54" fmla="*/ 2 w 1315"/>
                <a:gd name="T55" fmla="*/ 129 h 239"/>
                <a:gd name="T56" fmla="*/ 0 w 1315"/>
                <a:gd name="T57" fmla="*/ 110 h 239"/>
                <a:gd name="T58" fmla="*/ 2 w 1315"/>
                <a:gd name="T59" fmla="*/ 92 h 239"/>
                <a:gd name="T60" fmla="*/ 9 w 1315"/>
                <a:gd name="T61" fmla="*/ 74 h 239"/>
                <a:gd name="T62" fmla="*/ 21 w 1315"/>
                <a:gd name="T63" fmla="*/ 60 h 239"/>
                <a:gd name="T64" fmla="*/ 35 w 1315"/>
                <a:gd name="T65" fmla="*/ 48 h 239"/>
                <a:gd name="T66" fmla="*/ 53 w 1315"/>
                <a:gd name="T67" fmla="*/ 41 h 239"/>
                <a:gd name="T68" fmla="*/ 141 w 1315"/>
                <a:gd name="T69" fmla="*/ 20 h 239"/>
                <a:gd name="T70" fmla="*/ 231 w 1315"/>
                <a:gd name="T71" fmla="*/ 6 h 239"/>
                <a:gd name="T72" fmla="*/ 321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321" y="0"/>
                  </a:moveTo>
                  <a:lnTo>
                    <a:pt x="411" y="0"/>
                  </a:lnTo>
                  <a:lnTo>
                    <a:pt x="502" y="7"/>
                  </a:lnTo>
                  <a:lnTo>
                    <a:pt x="1252" y="95"/>
                  </a:lnTo>
                  <a:lnTo>
                    <a:pt x="1271" y="100"/>
                  </a:lnTo>
                  <a:lnTo>
                    <a:pt x="1287" y="110"/>
                  </a:lnTo>
                  <a:lnTo>
                    <a:pt x="1300" y="123"/>
                  </a:lnTo>
                  <a:lnTo>
                    <a:pt x="1310" y="138"/>
                  </a:lnTo>
                  <a:lnTo>
                    <a:pt x="1315" y="156"/>
                  </a:lnTo>
                  <a:lnTo>
                    <a:pt x="1315" y="175"/>
                  </a:lnTo>
                  <a:lnTo>
                    <a:pt x="1309" y="196"/>
                  </a:lnTo>
                  <a:lnTo>
                    <a:pt x="1298" y="213"/>
                  </a:lnTo>
                  <a:lnTo>
                    <a:pt x="1283" y="227"/>
                  </a:lnTo>
                  <a:lnTo>
                    <a:pt x="1265" y="236"/>
                  </a:lnTo>
                  <a:lnTo>
                    <a:pt x="1243" y="239"/>
                  </a:lnTo>
                  <a:lnTo>
                    <a:pt x="1235" y="238"/>
                  </a:lnTo>
                  <a:lnTo>
                    <a:pt x="486" y="150"/>
                  </a:lnTo>
                  <a:lnTo>
                    <a:pt x="406" y="144"/>
                  </a:lnTo>
                  <a:lnTo>
                    <a:pt x="327" y="144"/>
                  </a:lnTo>
                  <a:lnTo>
                    <a:pt x="247" y="150"/>
                  </a:lnTo>
                  <a:lnTo>
                    <a:pt x="168" y="162"/>
                  </a:lnTo>
                  <a:lnTo>
                    <a:pt x="91" y="180"/>
                  </a:lnTo>
                  <a:lnTo>
                    <a:pt x="72" y="182"/>
                  </a:lnTo>
                  <a:lnTo>
                    <a:pt x="53" y="180"/>
                  </a:lnTo>
                  <a:lnTo>
                    <a:pt x="36" y="173"/>
                  </a:lnTo>
                  <a:lnTo>
                    <a:pt x="21" y="162"/>
                  </a:lnTo>
                  <a:lnTo>
                    <a:pt x="10" y="147"/>
                  </a:lnTo>
                  <a:lnTo>
                    <a:pt x="2" y="129"/>
                  </a:lnTo>
                  <a:lnTo>
                    <a:pt x="0" y="110"/>
                  </a:lnTo>
                  <a:lnTo>
                    <a:pt x="2" y="92"/>
                  </a:lnTo>
                  <a:lnTo>
                    <a:pt x="9" y="74"/>
                  </a:lnTo>
                  <a:lnTo>
                    <a:pt x="21" y="60"/>
                  </a:lnTo>
                  <a:lnTo>
                    <a:pt x="35" y="48"/>
                  </a:lnTo>
                  <a:lnTo>
                    <a:pt x="53" y="41"/>
                  </a:lnTo>
                  <a:lnTo>
                    <a:pt x="141" y="20"/>
                  </a:lnTo>
                  <a:lnTo>
                    <a:pt x="231" y="6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8"/>
            <p:cNvSpPr>
              <a:spLocks/>
            </p:cNvSpPr>
            <p:nvPr/>
          </p:nvSpPr>
          <p:spPr bwMode="auto">
            <a:xfrm>
              <a:off x="4468813" y="1058863"/>
              <a:ext cx="695325" cy="127000"/>
            </a:xfrm>
            <a:custGeom>
              <a:avLst/>
              <a:gdLst>
                <a:gd name="T0" fmla="*/ 994 w 1315"/>
                <a:gd name="T1" fmla="*/ 0 h 239"/>
                <a:gd name="T2" fmla="*/ 1085 w 1315"/>
                <a:gd name="T3" fmla="*/ 7 h 239"/>
                <a:gd name="T4" fmla="*/ 1174 w 1315"/>
                <a:gd name="T5" fmla="*/ 20 h 239"/>
                <a:gd name="T6" fmla="*/ 1262 w 1315"/>
                <a:gd name="T7" fmla="*/ 41 h 239"/>
                <a:gd name="T8" fmla="*/ 1280 w 1315"/>
                <a:gd name="T9" fmla="*/ 48 h 239"/>
                <a:gd name="T10" fmla="*/ 1295 w 1315"/>
                <a:gd name="T11" fmla="*/ 60 h 239"/>
                <a:gd name="T12" fmla="*/ 1306 w 1315"/>
                <a:gd name="T13" fmla="*/ 74 h 239"/>
                <a:gd name="T14" fmla="*/ 1313 w 1315"/>
                <a:gd name="T15" fmla="*/ 92 h 239"/>
                <a:gd name="T16" fmla="*/ 1315 w 1315"/>
                <a:gd name="T17" fmla="*/ 110 h 239"/>
                <a:gd name="T18" fmla="*/ 1313 w 1315"/>
                <a:gd name="T19" fmla="*/ 129 h 239"/>
                <a:gd name="T20" fmla="*/ 1305 w 1315"/>
                <a:gd name="T21" fmla="*/ 147 h 239"/>
                <a:gd name="T22" fmla="*/ 1294 w 1315"/>
                <a:gd name="T23" fmla="*/ 162 h 239"/>
                <a:gd name="T24" fmla="*/ 1279 w 1315"/>
                <a:gd name="T25" fmla="*/ 173 h 239"/>
                <a:gd name="T26" fmla="*/ 1262 w 1315"/>
                <a:gd name="T27" fmla="*/ 180 h 239"/>
                <a:gd name="T28" fmla="*/ 1244 w 1315"/>
                <a:gd name="T29" fmla="*/ 182 h 239"/>
                <a:gd name="T30" fmla="*/ 1224 w 1315"/>
                <a:gd name="T31" fmla="*/ 180 h 239"/>
                <a:gd name="T32" fmla="*/ 1147 w 1315"/>
                <a:gd name="T33" fmla="*/ 162 h 239"/>
                <a:gd name="T34" fmla="*/ 1068 w 1315"/>
                <a:gd name="T35" fmla="*/ 150 h 239"/>
                <a:gd name="T36" fmla="*/ 990 w 1315"/>
                <a:gd name="T37" fmla="*/ 144 h 239"/>
                <a:gd name="T38" fmla="*/ 910 w 1315"/>
                <a:gd name="T39" fmla="*/ 144 h 239"/>
                <a:gd name="T40" fmla="*/ 830 w 1315"/>
                <a:gd name="T41" fmla="*/ 150 h 239"/>
                <a:gd name="T42" fmla="*/ 80 w 1315"/>
                <a:gd name="T43" fmla="*/ 238 h 239"/>
                <a:gd name="T44" fmla="*/ 72 w 1315"/>
                <a:gd name="T45" fmla="*/ 239 h 239"/>
                <a:gd name="T46" fmla="*/ 50 w 1315"/>
                <a:gd name="T47" fmla="*/ 236 h 239"/>
                <a:gd name="T48" fmla="*/ 32 w 1315"/>
                <a:gd name="T49" fmla="*/ 227 h 239"/>
                <a:gd name="T50" fmla="*/ 17 w 1315"/>
                <a:gd name="T51" fmla="*/ 213 h 239"/>
                <a:gd name="T52" fmla="*/ 6 w 1315"/>
                <a:gd name="T53" fmla="*/ 196 h 239"/>
                <a:gd name="T54" fmla="*/ 0 w 1315"/>
                <a:gd name="T55" fmla="*/ 175 h 239"/>
                <a:gd name="T56" fmla="*/ 0 w 1315"/>
                <a:gd name="T57" fmla="*/ 156 h 239"/>
                <a:gd name="T58" fmla="*/ 6 w 1315"/>
                <a:gd name="T59" fmla="*/ 138 h 239"/>
                <a:gd name="T60" fmla="*/ 16 w 1315"/>
                <a:gd name="T61" fmla="*/ 123 h 239"/>
                <a:gd name="T62" fmla="*/ 29 w 1315"/>
                <a:gd name="T63" fmla="*/ 110 h 239"/>
                <a:gd name="T64" fmla="*/ 44 w 1315"/>
                <a:gd name="T65" fmla="*/ 100 h 239"/>
                <a:gd name="T66" fmla="*/ 63 w 1315"/>
                <a:gd name="T67" fmla="*/ 95 h 239"/>
                <a:gd name="T68" fmla="*/ 812 w 1315"/>
                <a:gd name="T69" fmla="*/ 7 h 239"/>
                <a:gd name="T70" fmla="*/ 904 w 1315"/>
                <a:gd name="T71" fmla="*/ 0 h 239"/>
                <a:gd name="T72" fmla="*/ 994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994" y="0"/>
                  </a:moveTo>
                  <a:lnTo>
                    <a:pt x="1085" y="7"/>
                  </a:lnTo>
                  <a:lnTo>
                    <a:pt x="1174" y="20"/>
                  </a:lnTo>
                  <a:lnTo>
                    <a:pt x="1262" y="41"/>
                  </a:lnTo>
                  <a:lnTo>
                    <a:pt x="1280" y="48"/>
                  </a:lnTo>
                  <a:lnTo>
                    <a:pt x="1295" y="60"/>
                  </a:lnTo>
                  <a:lnTo>
                    <a:pt x="1306" y="74"/>
                  </a:lnTo>
                  <a:lnTo>
                    <a:pt x="1313" y="92"/>
                  </a:lnTo>
                  <a:lnTo>
                    <a:pt x="1315" y="110"/>
                  </a:lnTo>
                  <a:lnTo>
                    <a:pt x="1313" y="129"/>
                  </a:lnTo>
                  <a:lnTo>
                    <a:pt x="1305" y="147"/>
                  </a:lnTo>
                  <a:lnTo>
                    <a:pt x="1294" y="162"/>
                  </a:lnTo>
                  <a:lnTo>
                    <a:pt x="1279" y="173"/>
                  </a:lnTo>
                  <a:lnTo>
                    <a:pt x="1262" y="180"/>
                  </a:lnTo>
                  <a:lnTo>
                    <a:pt x="1244" y="182"/>
                  </a:lnTo>
                  <a:lnTo>
                    <a:pt x="1224" y="180"/>
                  </a:lnTo>
                  <a:lnTo>
                    <a:pt x="1147" y="162"/>
                  </a:lnTo>
                  <a:lnTo>
                    <a:pt x="1068" y="150"/>
                  </a:lnTo>
                  <a:lnTo>
                    <a:pt x="990" y="144"/>
                  </a:lnTo>
                  <a:lnTo>
                    <a:pt x="910" y="144"/>
                  </a:lnTo>
                  <a:lnTo>
                    <a:pt x="830" y="150"/>
                  </a:lnTo>
                  <a:lnTo>
                    <a:pt x="80" y="238"/>
                  </a:lnTo>
                  <a:lnTo>
                    <a:pt x="72" y="239"/>
                  </a:lnTo>
                  <a:lnTo>
                    <a:pt x="50" y="236"/>
                  </a:lnTo>
                  <a:lnTo>
                    <a:pt x="32" y="227"/>
                  </a:lnTo>
                  <a:lnTo>
                    <a:pt x="17" y="213"/>
                  </a:lnTo>
                  <a:lnTo>
                    <a:pt x="6" y="196"/>
                  </a:lnTo>
                  <a:lnTo>
                    <a:pt x="0" y="175"/>
                  </a:lnTo>
                  <a:lnTo>
                    <a:pt x="0" y="156"/>
                  </a:lnTo>
                  <a:lnTo>
                    <a:pt x="6" y="138"/>
                  </a:lnTo>
                  <a:lnTo>
                    <a:pt x="16" y="123"/>
                  </a:lnTo>
                  <a:lnTo>
                    <a:pt x="29" y="110"/>
                  </a:lnTo>
                  <a:lnTo>
                    <a:pt x="44" y="100"/>
                  </a:lnTo>
                  <a:lnTo>
                    <a:pt x="63" y="95"/>
                  </a:lnTo>
                  <a:lnTo>
                    <a:pt x="812" y="7"/>
                  </a:lnTo>
                  <a:lnTo>
                    <a:pt x="904" y="0"/>
                  </a:lnTo>
                  <a:lnTo>
                    <a:pt x="9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9"/>
            <p:cNvSpPr>
              <a:spLocks/>
            </p:cNvSpPr>
            <p:nvPr/>
          </p:nvSpPr>
          <p:spPr bwMode="auto">
            <a:xfrm>
              <a:off x="5321301" y="1233488"/>
              <a:ext cx="696913" cy="127000"/>
            </a:xfrm>
            <a:custGeom>
              <a:avLst/>
              <a:gdLst>
                <a:gd name="T0" fmla="*/ 321 w 1315"/>
                <a:gd name="T1" fmla="*/ 0 h 239"/>
                <a:gd name="T2" fmla="*/ 411 w 1315"/>
                <a:gd name="T3" fmla="*/ 1 h 239"/>
                <a:gd name="T4" fmla="*/ 502 w 1315"/>
                <a:gd name="T5" fmla="*/ 8 h 239"/>
                <a:gd name="T6" fmla="*/ 1252 w 1315"/>
                <a:gd name="T7" fmla="*/ 96 h 239"/>
                <a:gd name="T8" fmla="*/ 1271 w 1315"/>
                <a:gd name="T9" fmla="*/ 101 h 239"/>
                <a:gd name="T10" fmla="*/ 1287 w 1315"/>
                <a:gd name="T11" fmla="*/ 109 h 239"/>
                <a:gd name="T12" fmla="*/ 1300 w 1315"/>
                <a:gd name="T13" fmla="*/ 122 h 239"/>
                <a:gd name="T14" fmla="*/ 1310 w 1315"/>
                <a:gd name="T15" fmla="*/ 139 h 239"/>
                <a:gd name="T16" fmla="*/ 1315 w 1315"/>
                <a:gd name="T17" fmla="*/ 157 h 239"/>
                <a:gd name="T18" fmla="*/ 1315 w 1315"/>
                <a:gd name="T19" fmla="*/ 176 h 239"/>
                <a:gd name="T20" fmla="*/ 1309 w 1315"/>
                <a:gd name="T21" fmla="*/ 196 h 239"/>
                <a:gd name="T22" fmla="*/ 1298 w 1315"/>
                <a:gd name="T23" fmla="*/ 214 h 239"/>
                <a:gd name="T24" fmla="*/ 1283 w 1315"/>
                <a:gd name="T25" fmla="*/ 227 h 239"/>
                <a:gd name="T26" fmla="*/ 1265 w 1315"/>
                <a:gd name="T27" fmla="*/ 236 h 239"/>
                <a:gd name="T28" fmla="*/ 1243 w 1315"/>
                <a:gd name="T29" fmla="*/ 239 h 239"/>
                <a:gd name="T30" fmla="*/ 1235 w 1315"/>
                <a:gd name="T31" fmla="*/ 239 h 239"/>
                <a:gd name="T32" fmla="*/ 486 w 1315"/>
                <a:gd name="T33" fmla="*/ 151 h 239"/>
                <a:gd name="T34" fmla="*/ 406 w 1315"/>
                <a:gd name="T35" fmla="*/ 145 h 239"/>
                <a:gd name="T36" fmla="*/ 327 w 1315"/>
                <a:gd name="T37" fmla="*/ 144 h 239"/>
                <a:gd name="T38" fmla="*/ 247 w 1315"/>
                <a:gd name="T39" fmla="*/ 149 h 239"/>
                <a:gd name="T40" fmla="*/ 168 w 1315"/>
                <a:gd name="T41" fmla="*/ 161 h 239"/>
                <a:gd name="T42" fmla="*/ 91 w 1315"/>
                <a:gd name="T43" fmla="*/ 180 h 239"/>
                <a:gd name="T44" fmla="*/ 72 w 1315"/>
                <a:gd name="T45" fmla="*/ 183 h 239"/>
                <a:gd name="T46" fmla="*/ 53 w 1315"/>
                <a:gd name="T47" fmla="*/ 180 h 239"/>
                <a:gd name="T48" fmla="*/ 36 w 1315"/>
                <a:gd name="T49" fmla="*/ 173 h 239"/>
                <a:gd name="T50" fmla="*/ 21 w 1315"/>
                <a:gd name="T51" fmla="*/ 161 h 239"/>
                <a:gd name="T52" fmla="*/ 10 w 1315"/>
                <a:gd name="T53" fmla="*/ 147 h 239"/>
                <a:gd name="T54" fmla="*/ 2 w 1315"/>
                <a:gd name="T55" fmla="*/ 129 h 239"/>
                <a:gd name="T56" fmla="*/ 0 w 1315"/>
                <a:gd name="T57" fmla="*/ 110 h 239"/>
                <a:gd name="T58" fmla="*/ 2 w 1315"/>
                <a:gd name="T59" fmla="*/ 91 h 239"/>
                <a:gd name="T60" fmla="*/ 9 w 1315"/>
                <a:gd name="T61" fmla="*/ 75 h 239"/>
                <a:gd name="T62" fmla="*/ 21 w 1315"/>
                <a:gd name="T63" fmla="*/ 60 h 239"/>
                <a:gd name="T64" fmla="*/ 35 w 1315"/>
                <a:gd name="T65" fmla="*/ 48 h 239"/>
                <a:gd name="T66" fmla="*/ 53 w 1315"/>
                <a:gd name="T67" fmla="*/ 41 h 239"/>
                <a:gd name="T68" fmla="*/ 141 w 1315"/>
                <a:gd name="T69" fmla="*/ 21 h 239"/>
                <a:gd name="T70" fmla="*/ 231 w 1315"/>
                <a:gd name="T71" fmla="*/ 7 h 239"/>
                <a:gd name="T72" fmla="*/ 321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321" y="0"/>
                  </a:moveTo>
                  <a:lnTo>
                    <a:pt x="411" y="1"/>
                  </a:lnTo>
                  <a:lnTo>
                    <a:pt x="502" y="8"/>
                  </a:lnTo>
                  <a:lnTo>
                    <a:pt x="1252" y="96"/>
                  </a:lnTo>
                  <a:lnTo>
                    <a:pt x="1271" y="101"/>
                  </a:lnTo>
                  <a:lnTo>
                    <a:pt x="1287" y="109"/>
                  </a:lnTo>
                  <a:lnTo>
                    <a:pt x="1300" y="122"/>
                  </a:lnTo>
                  <a:lnTo>
                    <a:pt x="1310" y="139"/>
                  </a:lnTo>
                  <a:lnTo>
                    <a:pt x="1315" y="157"/>
                  </a:lnTo>
                  <a:lnTo>
                    <a:pt x="1315" y="176"/>
                  </a:lnTo>
                  <a:lnTo>
                    <a:pt x="1309" y="196"/>
                  </a:lnTo>
                  <a:lnTo>
                    <a:pt x="1298" y="214"/>
                  </a:lnTo>
                  <a:lnTo>
                    <a:pt x="1283" y="227"/>
                  </a:lnTo>
                  <a:lnTo>
                    <a:pt x="1265" y="236"/>
                  </a:lnTo>
                  <a:lnTo>
                    <a:pt x="1243" y="239"/>
                  </a:lnTo>
                  <a:lnTo>
                    <a:pt x="1235" y="239"/>
                  </a:lnTo>
                  <a:lnTo>
                    <a:pt x="486" y="151"/>
                  </a:lnTo>
                  <a:lnTo>
                    <a:pt x="406" y="145"/>
                  </a:lnTo>
                  <a:lnTo>
                    <a:pt x="327" y="144"/>
                  </a:lnTo>
                  <a:lnTo>
                    <a:pt x="247" y="149"/>
                  </a:lnTo>
                  <a:lnTo>
                    <a:pt x="168" y="161"/>
                  </a:lnTo>
                  <a:lnTo>
                    <a:pt x="91" y="180"/>
                  </a:lnTo>
                  <a:lnTo>
                    <a:pt x="72" y="183"/>
                  </a:lnTo>
                  <a:lnTo>
                    <a:pt x="53" y="180"/>
                  </a:lnTo>
                  <a:lnTo>
                    <a:pt x="36" y="173"/>
                  </a:lnTo>
                  <a:lnTo>
                    <a:pt x="21" y="161"/>
                  </a:lnTo>
                  <a:lnTo>
                    <a:pt x="10" y="147"/>
                  </a:lnTo>
                  <a:lnTo>
                    <a:pt x="2" y="129"/>
                  </a:lnTo>
                  <a:lnTo>
                    <a:pt x="0" y="110"/>
                  </a:lnTo>
                  <a:lnTo>
                    <a:pt x="2" y="91"/>
                  </a:lnTo>
                  <a:lnTo>
                    <a:pt x="9" y="75"/>
                  </a:lnTo>
                  <a:lnTo>
                    <a:pt x="21" y="60"/>
                  </a:lnTo>
                  <a:lnTo>
                    <a:pt x="35" y="48"/>
                  </a:lnTo>
                  <a:lnTo>
                    <a:pt x="53" y="41"/>
                  </a:lnTo>
                  <a:lnTo>
                    <a:pt x="141" y="21"/>
                  </a:lnTo>
                  <a:lnTo>
                    <a:pt x="231" y="7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10"/>
            <p:cNvSpPr>
              <a:spLocks/>
            </p:cNvSpPr>
            <p:nvPr/>
          </p:nvSpPr>
          <p:spPr bwMode="auto">
            <a:xfrm>
              <a:off x="4468813" y="1235076"/>
              <a:ext cx="695325" cy="125413"/>
            </a:xfrm>
            <a:custGeom>
              <a:avLst/>
              <a:gdLst>
                <a:gd name="T0" fmla="*/ 994 w 1315"/>
                <a:gd name="T1" fmla="*/ 0 h 238"/>
                <a:gd name="T2" fmla="*/ 1085 w 1315"/>
                <a:gd name="T3" fmla="*/ 6 h 238"/>
                <a:gd name="T4" fmla="*/ 1174 w 1315"/>
                <a:gd name="T5" fmla="*/ 20 h 238"/>
                <a:gd name="T6" fmla="*/ 1262 w 1315"/>
                <a:gd name="T7" fmla="*/ 40 h 238"/>
                <a:gd name="T8" fmla="*/ 1280 w 1315"/>
                <a:gd name="T9" fmla="*/ 47 h 238"/>
                <a:gd name="T10" fmla="*/ 1295 w 1315"/>
                <a:gd name="T11" fmla="*/ 59 h 238"/>
                <a:gd name="T12" fmla="*/ 1306 w 1315"/>
                <a:gd name="T13" fmla="*/ 74 h 238"/>
                <a:gd name="T14" fmla="*/ 1313 w 1315"/>
                <a:gd name="T15" fmla="*/ 91 h 238"/>
                <a:gd name="T16" fmla="*/ 1315 w 1315"/>
                <a:gd name="T17" fmla="*/ 109 h 238"/>
                <a:gd name="T18" fmla="*/ 1313 w 1315"/>
                <a:gd name="T19" fmla="*/ 128 h 238"/>
                <a:gd name="T20" fmla="*/ 1305 w 1315"/>
                <a:gd name="T21" fmla="*/ 146 h 238"/>
                <a:gd name="T22" fmla="*/ 1294 w 1315"/>
                <a:gd name="T23" fmla="*/ 160 h 238"/>
                <a:gd name="T24" fmla="*/ 1279 w 1315"/>
                <a:gd name="T25" fmla="*/ 172 h 238"/>
                <a:gd name="T26" fmla="*/ 1262 w 1315"/>
                <a:gd name="T27" fmla="*/ 179 h 238"/>
                <a:gd name="T28" fmla="*/ 1244 w 1315"/>
                <a:gd name="T29" fmla="*/ 182 h 238"/>
                <a:gd name="T30" fmla="*/ 1224 w 1315"/>
                <a:gd name="T31" fmla="*/ 179 h 238"/>
                <a:gd name="T32" fmla="*/ 1147 w 1315"/>
                <a:gd name="T33" fmla="*/ 162 h 238"/>
                <a:gd name="T34" fmla="*/ 1068 w 1315"/>
                <a:gd name="T35" fmla="*/ 150 h 238"/>
                <a:gd name="T36" fmla="*/ 990 w 1315"/>
                <a:gd name="T37" fmla="*/ 144 h 238"/>
                <a:gd name="T38" fmla="*/ 910 w 1315"/>
                <a:gd name="T39" fmla="*/ 144 h 238"/>
                <a:gd name="T40" fmla="*/ 830 w 1315"/>
                <a:gd name="T41" fmla="*/ 150 h 238"/>
                <a:gd name="T42" fmla="*/ 80 w 1315"/>
                <a:gd name="T43" fmla="*/ 238 h 238"/>
                <a:gd name="T44" fmla="*/ 72 w 1315"/>
                <a:gd name="T45" fmla="*/ 238 h 238"/>
                <a:gd name="T46" fmla="*/ 50 w 1315"/>
                <a:gd name="T47" fmla="*/ 235 h 238"/>
                <a:gd name="T48" fmla="*/ 32 w 1315"/>
                <a:gd name="T49" fmla="*/ 226 h 238"/>
                <a:gd name="T50" fmla="*/ 17 w 1315"/>
                <a:gd name="T51" fmla="*/ 213 h 238"/>
                <a:gd name="T52" fmla="*/ 6 w 1315"/>
                <a:gd name="T53" fmla="*/ 195 h 238"/>
                <a:gd name="T54" fmla="*/ 0 w 1315"/>
                <a:gd name="T55" fmla="*/ 175 h 238"/>
                <a:gd name="T56" fmla="*/ 0 w 1315"/>
                <a:gd name="T57" fmla="*/ 156 h 238"/>
                <a:gd name="T58" fmla="*/ 6 w 1315"/>
                <a:gd name="T59" fmla="*/ 138 h 238"/>
                <a:gd name="T60" fmla="*/ 16 w 1315"/>
                <a:gd name="T61" fmla="*/ 121 h 238"/>
                <a:gd name="T62" fmla="*/ 29 w 1315"/>
                <a:gd name="T63" fmla="*/ 108 h 238"/>
                <a:gd name="T64" fmla="*/ 44 w 1315"/>
                <a:gd name="T65" fmla="*/ 100 h 238"/>
                <a:gd name="T66" fmla="*/ 63 w 1315"/>
                <a:gd name="T67" fmla="*/ 95 h 238"/>
                <a:gd name="T68" fmla="*/ 812 w 1315"/>
                <a:gd name="T69" fmla="*/ 7 h 238"/>
                <a:gd name="T70" fmla="*/ 904 w 1315"/>
                <a:gd name="T71" fmla="*/ 0 h 238"/>
                <a:gd name="T72" fmla="*/ 994 w 1315"/>
                <a:gd name="T73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8">
                  <a:moveTo>
                    <a:pt x="994" y="0"/>
                  </a:moveTo>
                  <a:lnTo>
                    <a:pt x="1085" y="6"/>
                  </a:lnTo>
                  <a:lnTo>
                    <a:pt x="1174" y="20"/>
                  </a:lnTo>
                  <a:lnTo>
                    <a:pt x="1262" y="40"/>
                  </a:lnTo>
                  <a:lnTo>
                    <a:pt x="1280" y="47"/>
                  </a:lnTo>
                  <a:lnTo>
                    <a:pt x="1295" y="59"/>
                  </a:lnTo>
                  <a:lnTo>
                    <a:pt x="1306" y="74"/>
                  </a:lnTo>
                  <a:lnTo>
                    <a:pt x="1313" y="91"/>
                  </a:lnTo>
                  <a:lnTo>
                    <a:pt x="1315" y="109"/>
                  </a:lnTo>
                  <a:lnTo>
                    <a:pt x="1313" y="128"/>
                  </a:lnTo>
                  <a:lnTo>
                    <a:pt x="1305" y="146"/>
                  </a:lnTo>
                  <a:lnTo>
                    <a:pt x="1294" y="160"/>
                  </a:lnTo>
                  <a:lnTo>
                    <a:pt x="1279" y="172"/>
                  </a:lnTo>
                  <a:lnTo>
                    <a:pt x="1262" y="179"/>
                  </a:lnTo>
                  <a:lnTo>
                    <a:pt x="1244" y="182"/>
                  </a:lnTo>
                  <a:lnTo>
                    <a:pt x="1224" y="179"/>
                  </a:lnTo>
                  <a:lnTo>
                    <a:pt x="1147" y="162"/>
                  </a:lnTo>
                  <a:lnTo>
                    <a:pt x="1068" y="150"/>
                  </a:lnTo>
                  <a:lnTo>
                    <a:pt x="990" y="144"/>
                  </a:lnTo>
                  <a:lnTo>
                    <a:pt x="910" y="144"/>
                  </a:lnTo>
                  <a:lnTo>
                    <a:pt x="830" y="150"/>
                  </a:lnTo>
                  <a:lnTo>
                    <a:pt x="80" y="238"/>
                  </a:lnTo>
                  <a:lnTo>
                    <a:pt x="72" y="238"/>
                  </a:lnTo>
                  <a:lnTo>
                    <a:pt x="50" y="235"/>
                  </a:lnTo>
                  <a:lnTo>
                    <a:pt x="32" y="226"/>
                  </a:lnTo>
                  <a:lnTo>
                    <a:pt x="17" y="213"/>
                  </a:lnTo>
                  <a:lnTo>
                    <a:pt x="6" y="195"/>
                  </a:lnTo>
                  <a:lnTo>
                    <a:pt x="0" y="175"/>
                  </a:lnTo>
                  <a:lnTo>
                    <a:pt x="0" y="156"/>
                  </a:lnTo>
                  <a:lnTo>
                    <a:pt x="6" y="138"/>
                  </a:lnTo>
                  <a:lnTo>
                    <a:pt x="16" y="121"/>
                  </a:lnTo>
                  <a:lnTo>
                    <a:pt x="29" y="108"/>
                  </a:lnTo>
                  <a:lnTo>
                    <a:pt x="44" y="100"/>
                  </a:lnTo>
                  <a:lnTo>
                    <a:pt x="63" y="95"/>
                  </a:lnTo>
                  <a:lnTo>
                    <a:pt x="812" y="7"/>
                  </a:lnTo>
                  <a:lnTo>
                    <a:pt x="904" y="0"/>
                  </a:lnTo>
                  <a:lnTo>
                    <a:pt x="9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1"/>
            <p:cNvSpPr>
              <a:spLocks/>
            </p:cNvSpPr>
            <p:nvPr/>
          </p:nvSpPr>
          <p:spPr bwMode="auto">
            <a:xfrm>
              <a:off x="5321301" y="1408113"/>
              <a:ext cx="696913" cy="127000"/>
            </a:xfrm>
            <a:custGeom>
              <a:avLst/>
              <a:gdLst>
                <a:gd name="T0" fmla="*/ 321 w 1315"/>
                <a:gd name="T1" fmla="*/ 0 h 239"/>
                <a:gd name="T2" fmla="*/ 411 w 1315"/>
                <a:gd name="T3" fmla="*/ 0 h 239"/>
                <a:gd name="T4" fmla="*/ 502 w 1315"/>
                <a:gd name="T5" fmla="*/ 7 h 239"/>
                <a:gd name="T6" fmla="*/ 1252 w 1315"/>
                <a:gd name="T7" fmla="*/ 95 h 239"/>
                <a:gd name="T8" fmla="*/ 1271 w 1315"/>
                <a:gd name="T9" fmla="*/ 100 h 239"/>
                <a:gd name="T10" fmla="*/ 1287 w 1315"/>
                <a:gd name="T11" fmla="*/ 110 h 239"/>
                <a:gd name="T12" fmla="*/ 1300 w 1315"/>
                <a:gd name="T13" fmla="*/ 123 h 239"/>
                <a:gd name="T14" fmla="*/ 1310 w 1315"/>
                <a:gd name="T15" fmla="*/ 138 h 239"/>
                <a:gd name="T16" fmla="*/ 1315 w 1315"/>
                <a:gd name="T17" fmla="*/ 156 h 239"/>
                <a:gd name="T18" fmla="*/ 1315 w 1315"/>
                <a:gd name="T19" fmla="*/ 176 h 239"/>
                <a:gd name="T20" fmla="*/ 1309 w 1315"/>
                <a:gd name="T21" fmla="*/ 196 h 239"/>
                <a:gd name="T22" fmla="*/ 1298 w 1315"/>
                <a:gd name="T23" fmla="*/ 214 h 239"/>
                <a:gd name="T24" fmla="*/ 1283 w 1315"/>
                <a:gd name="T25" fmla="*/ 227 h 239"/>
                <a:gd name="T26" fmla="*/ 1265 w 1315"/>
                <a:gd name="T27" fmla="*/ 236 h 239"/>
                <a:gd name="T28" fmla="*/ 1243 w 1315"/>
                <a:gd name="T29" fmla="*/ 239 h 239"/>
                <a:gd name="T30" fmla="*/ 1235 w 1315"/>
                <a:gd name="T31" fmla="*/ 239 h 239"/>
                <a:gd name="T32" fmla="*/ 486 w 1315"/>
                <a:gd name="T33" fmla="*/ 151 h 239"/>
                <a:gd name="T34" fmla="*/ 406 w 1315"/>
                <a:gd name="T35" fmla="*/ 144 h 239"/>
                <a:gd name="T36" fmla="*/ 327 w 1315"/>
                <a:gd name="T37" fmla="*/ 144 h 239"/>
                <a:gd name="T38" fmla="*/ 247 w 1315"/>
                <a:gd name="T39" fmla="*/ 150 h 239"/>
                <a:gd name="T40" fmla="*/ 168 w 1315"/>
                <a:gd name="T41" fmla="*/ 162 h 239"/>
                <a:gd name="T42" fmla="*/ 91 w 1315"/>
                <a:gd name="T43" fmla="*/ 180 h 239"/>
                <a:gd name="T44" fmla="*/ 72 w 1315"/>
                <a:gd name="T45" fmla="*/ 182 h 239"/>
                <a:gd name="T46" fmla="*/ 53 w 1315"/>
                <a:gd name="T47" fmla="*/ 180 h 239"/>
                <a:gd name="T48" fmla="*/ 36 w 1315"/>
                <a:gd name="T49" fmla="*/ 173 h 239"/>
                <a:gd name="T50" fmla="*/ 21 w 1315"/>
                <a:gd name="T51" fmla="*/ 162 h 239"/>
                <a:gd name="T52" fmla="*/ 10 w 1315"/>
                <a:gd name="T53" fmla="*/ 148 h 239"/>
                <a:gd name="T54" fmla="*/ 2 w 1315"/>
                <a:gd name="T55" fmla="*/ 130 h 239"/>
                <a:gd name="T56" fmla="*/ 0 w 1315"/>
                <a:gd name="T57" fmla="*/ 111 h 239"/>
                <a:gd name="T58" fmla="*/ 2 w 1315"/>
                <a:gd name="T59" fmla="*/ 92 h 239"/>
                <a:gd name="T60" fmla="*/ 9 w 1315"/>
                <a:gd name="T61" fmla="*/ 75 h 239"/>
                <a:gd name="T62" fmla="*/ 21 w 1315"/>
                <a:gd name="T63" fmla="*/ 60 h 239"/>
                <a:gd name="T64" fmla="*/ 35 w 1315"/>
                <a:gd name="T65" fmla="*/ 49 h 239"/>
                <a:gd name="T66" fmla="*/ 53 w 1315"/>
                <a:gd name="T67" fmla="*/ 41 h 239"/>
                <a:gd name="T68" fmla="*/ 141 w 1315"/>
                <a:gd name="T69" fmla="*/ 20 h 239"/>
                <a:gd name="T70" fmla="*/ 231 w 1315"/>
                <a:gd name="T71" fmla="*/ 7 h 239"/>
                <a:gd name="T72" fmla="*/ 321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321" y="0"/>
                  </a:moveTo>
                  <a:lnTo>
                    <a:pt x="411" y="0"/>
                  </a:lnTo>
                  <a:lnTo>
                    <a:pt x="502" y="7"/>
                  </a:lnTo>
                  <a:lnTo>
                    <a:pt x="1252" y="95"/>
                  </a:lnTo>
                  <a:lnTo>
                    <a:pt x="1271" y="100"/>
                  </a:lnTo>
                  <a:lnTo>
                    <a:pt x="1287" y="110"/>
                  </a:lnTo>
                  <a:lnTo>
                    <a:pt x="1300" y="123"/>
                  </a:lnTo>
                  <a:lnTo>
                    <a:pt x="1310" y="138"/>
                  </a:lnTo>
                  <a:lnTo>
                    <a:pt x="1315" y="156"/>
                  </a:lnTo>
                  <a:lnTo>
                    <a:pt x="1315" y="176"/>
                  </a:lnTo>
                  <a:lnTo>
                    <a:pt x="1309" y="196"/>
                  </a:lnTo>
                  <a:lnTo>
                    <a:pt x="1298" y="214"/>
                  </a:lnTo>
                  <a:lnTo>
                    <a:pt x="1283" y="227"/>
                  </a:lnTo>
                  <a:lnTo>
                    <a:pt x="1265" y="236"/>
                  </a:lnTo>
                  <a:lnTo>
                    <a:pt x="1243" y="239"/>
                  </a:lnTo>
                  <a:lnTo>
                    <a:pt x="1235" y="239"/>
                  </a:lnTo>
                  <a:lnTo>
                    <a:pt x="486" y="151"/>
                  </a:lnTo>
                  <a:lnTo>
                    <a:pt x="406" y="144"/>
                  </a:lnTo>
                  <a:lnTo>
                    <a:pt x="327" y="144"/>
                  </a:lnTo>
                  <a:lnTo>
                    <a:pt x="247" y="150"/>
                  </a:lnTo>
                  <a:lnTo>
                    <a:pt x="168" y="162"/>
                  </a:lnTo>
                  <a:lnTo>
                    <a:pt x="91" y="180"/>
                  </a:lnTo>
                  <a:lnTo>
                    <a:pt x="72" y="182"/>
                  </a:lnTo>
                  <a:lnTo>
                    <a:pt x="53" y="180"/>
                  </a:lnTo>
                  <a:lnTo>
                    <a:pt x="36" y="173"/>
                  </a:lnTo>
                  <a:lnTo>
                    <a:pt x="21" y="162"/>
                  </a:lnTo>
                  <a:lnTo>
                    <a:pt x="10" y="148"/>
                  </a:lnTo>
                  <a:lnTo>
                    <a:pt x="2" y="130"/>
                  </a:lnTo>
                  <a:lnTo>
                    <a:pt x="0" y="111"/>
                  </a:lnTo>
                  <a:lnTo>
                    <a:pt x="2" y="92"/>
                  </a:lnTo>
                  <a:lnTo>
                    <a:pt x="9" y="75"/>
                  </a:lnTo>
                  <a:lnTo>
                    <a:pt x="21" y="60"/>
                  </a:lnTo>
                  <a:lnTo>
                    <a:pt x="35" y="49"/>
                  </a:lnTo>
                  <a:lnTo>
                    <a:pt x="53" y="41"/>
                  </a:lnTo>
                  <a:lnTo>
                    <a:pt x="141" y="20"/>
                  </a:lnTo>
                  <a:lnTo>
                    <a:pt x="231" y="7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2"/>
            <p:cNvSpPr>
              <a:spLocks/>
            </p:cNvSpPr>
            <p:nvPr/>
          </p:nvSpPr>
          <p:spPr bwMode="auto">
            <a:xfrm>
              <a:off x="4468813" y="1408113"/>
              <a:ext cx="695325" cy="127000"/>
            </a:xfrm>
            <a:custGeom>
              <a:avLst/>
              <a:gdLst>
                <a:gd name="T0" fmla="*/ 994 w 1315"/>
                <a:gd name="T1" fmla="*/ 0 h 239"/>
                <a:gd name="T2" fmla="*/ 1085 w 1315"/>
                <a:gd name="T3" fmla="*/ 7 h 239"/>
                <a:gd name="T4" fmla="*/ 1174 w 1315"/>
                <a:gd name="T5" fmla="*/ 20 h 239"/>
                <a:gd name="T6" fmla="*/ 1262 w 1315"/>
                <a:gd name="T7" fmla="*/ 42 h 239"/>
                <a:gd name="T8" fmla="*/ 1280 w 1315"/>
                <a:gd name="T9" fmla="*/ 49 h 239"/>
                <a:gd name="T10" fmla="*/ 1295 w 1315"/>
                <a:gd name="T11" fmla="*/ 61 h 239"/>
                <a:gd name="T12" fmla="*/ 1306 w 1315"/>
                <a:gd name="T13" fmla="*/ 75 h 239"/>
                <a:gd name="T14" fmla="*/ 1313 w 1315"/>
                <a:gd name="T15" fmla="*/ 92 h 239"/>
                <a:gd name="T16" fmla="*/ 1315 w 1315"/>
                <a:gd name="T17" fmla="*/ 111 h 239"/>
                <a:gd name="T18" fmla="*/ 1313 w 1315"/>
                <a:gd name="T19" fmla="*/ 130 h 239"/>
                <a:gd name="T20" fmla="*/ 1305 w 1315"/>
                <a:gd name="T21" fmla="*/ 148 h 239"/>
                <a:gd name="T22" fmla="*/ 1294 w 1315"/>
                <a:gd name="T23" fmla="*/ 162 h 239"/>
                <a:gd name="T24" fmla="*/ 1279 w 1315"/>
                <a:gd name="T25" fmla="*/ 174 h 239"/>
                <a:gd name="T26" fmla="*/ 1262 w 1315"/>
                <a:gd name="T27" fmla="*/ 180 h 239"/>
                <a:gd name="T28" fmla="*/ 1244 w 1315"/>
                <a:gd name="T29" fmla="*/ 183 h 239"/>
                <a:gd name="T30" fmla="*/ 1224 w 1315"/>
                <a:gd name="T31" fmla="*/ 180 h 239"/>
                <a:gd name="T32" fmla="*/ 1147 w 1315"/>
                <a:gd name="T33" fmla="*/ 162 h 239"/>
                <a:gd name="T34" fmla="*/ 1068 w 1315"/>
                <a:gd name="T35" fmla="*/ 150 h 239"/>
                <a:gd name="T36" fmla="*/ 990 w 1315"/>
                <a:gd name="T37" fmla="*/ 144 h 239"/>
                <a:gd name="T38" fmla="*/ 910 w 1315"/>
                <a:gd name="T39" fmla="*/ 144 h 239"/>
                <a:gd name="T40" fmla="*/ 830 w 1315"/>
                <a:gd name="T41" fmla="*/ 151 h 239"/>
                <a:gd name="T42" fmla="*/ 80 w 1315"/>
                <a:gd name="T43" fmla="*/ 239 h 239"/>
                <a:gd name="T44" fmla="*/ 72 w 1315"/>
                <a:gd name="T45" fmla="*/ 239 h 239"/>
                <a:gd name="T46" fmla="*/ 50 w 1315"/>
                <a:gd name="T47" fmla="*/ 236 h 239"/>
                <a:gd name="T48" fmla="*/ 32 w 1315"/>
                <a:gd name="T49" fmla="*/ 227 h 239"/>
                <a:gd name="T50" fmla="*/ 17 w 1315"/>
                <a:gd name="T51" fmla="*/ 214 h 239"/>
                <a:gd name="T52" fmla="*/ 6 w 1315"/>
                <a:gd name="T53" fmla="*/ 196 h 239"/>
                <a:gd name="T54" fmla="*/ 0 w 1315"/>
                <a:gd name="T55" fmla="*/ 176 h 239"/>
                <a:gd name="T56" fmla="*/ 0 w 1315"/>
                <a:gd name="T57" fmla="*/ 156 h 239"/>
                <a:gd name="T58" fmla="*/ 6 w 1315"/>
                <a:gd name="T59" fmla="*/ 138 h 239"/>
                <a:gd name="T60" fmla="*/ 16 w 1315"/>
                <a:gd name="T61" fmla="*/ 123 h 239"/>
                <a:gd name="T62" fmla="*/ 29 w 1315"/>
                <a:gd name="T63" fmla="*/ 110 h 239"/>
                <a:gd name="T64" fmla="*/ 44 w 1315"/>
                <a:gd name="T65" fmla="*/ 100 h 239"/>
                <a:gd name="T66" fmla="*/ 63 w 1315"/>
                <a:gd name="T67" fmla="*/ 95 h 239"/>
                <a:gd name="T68" fmla="*/ 812 w 1315"/>
                <a:gd name="T69" fmla="*/ 7 h 239"/>
                <a:gd name="T70" fmla="*/ 904 w 1315"/>
                <a:gd name="T71" fmla="*/ 0 h 239"/>
                <a:gd name="T72" fmla="*/ 994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994" y="0"/>
                  </a:moveTo>
                  <a:lnTo>
                    <a:pt x="1085" y="7"/>
                  </a:lnTo>
                  <a:lnTo>
                    <a:pt x="1174" y="20"/>
                  </a:lnTo>
                  <a:lnTo>
                    <a:pt x="1262" y="42"/>
                  </a:lnTo>
                  <a:lnTo>
                    <a:pt x="1280" y="49"/>
                  </a:lnTo>
                  <a:lnTo>
                    <a:pt x="1295" y="61"/>
                  </a:lnTo>
                  <a:lnTo>
                    <a:pt x="1306" y="75"/>
                  </a:lnTo>
                  <a:lnTo>
                    <a:pt x="1313" y="92"/>
                  </a:lnTo>
                  <a:lnTo>
                    <a:pt x="1315" y="111"/>
                  </a:lnTo>
                  <a:lnTo>
                    <a:pt x="1313" y="130"/>
                  </a:lnTo>
                  <a:lnTo>
                    <a:pt x="1305" y="148"/>
                  </a:lnTo>
                  <a:lnTo>
                    <a:pt x="1294" y="162"/>
                  </a:lnTo>
                  <a:lnTo>
                    <a:pt x="1279" y="174"/>
                  </a:lnTo>
                  <a:lnTo>
                    <a:pt x="1262" y="180"/>
                  </a:lnTo>
                  <a:lnTo>
                    <a:pt x="1244" y="183"/>
                  </a:lnTo>
                  <a:lnTo>
                    <a:pt x="1224" y="180"/>
                  </a:lnTo>
                  <a:lnTo>
                    <a:pt x="1147" y="162"/>
                  </a:lnTo>
                  <a:lnTo>
                    <a:pt x="1068" y="150"/>
                  </a:lnTo>
                  <a:lnTo>
                    <a:pt x="990" y="144"/>
                  </a:lnTo>
                  <a:lnTo>
                    <a:pt x="910" y="144"/>
                  </a:lnTo>
                  <a:lnTo>
                    <a:pt x="830" y="151"/>
                  </a:lnTo>
                  <a:lnTo>
                    <a:pt x="80" y="239"/>
                  </a:lnTo>
                  <a:lnTo>
                    <a:pt x="72" y="239"/>
                  </a:lnTo>
                  <a:lnTo>
                    <a:pt x="50" y="236"/>
                  </a:lnTo>
                  <a:lnTo>
                    <a:pt x="32" y="227"/>
                  </a:lnTo>
                  <a:lnTo>
                    <a:pt x="17" y="214"/>
                  </a:lnTo>
                  <a:lnTo>
                    <a:pt x="6" y="196"/>
                  </a:lnTo>
                  <a:lnTo>
                    <a:pt x="0" y="176"/>
                  </a:lnTo>
                  <a:lnTo>
                    <a:pt x="0" y="156"/>
                  </a:lnTo>
                  <a:lnTo>
                    <a:pt x="6" y="138"/>
                  </a:lnTo>
                  <a:lnTo>
                    <a:pt x="16" y="123"/>
                  </a:lnTo>
                  <a:lnTo>
                    <a:pt x="29" y="110"/>
                  </a:lnTo>
                  <a:lnTo>
                    <a:pt x="44" y="100"/>
                  </a:lnTo>
                  <a:lnTo>
                    <a:pt x="63" y="95"/>
                  </a:lnTo>
                  <a:lnTo>
                    <a:pt x="812" y="7"/>
                  </a:lnTo>
                  <a:lnTo>
                    <a:pt x="904" y="0"/>
                  </a:lnTo>
                  <a:lnTo>
                    <a:pt x="9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3"/>
            <p:cNvSpPr>
              <a:spLocks/>
            </p:cNvSpPr>
            <p:nvPr/>
          </p:nvSpPr>
          <p:spPr bwMode="auto">
            <a:xfrm>
              <a:off x="5321301" y="1584326"/>
              <a:ext cx="696913" cy="125413"/>
            </a:xfrm>
            <a:custGeom>
              <a:avLst/>
              <a:gdLst>
                <a:gd name="T0" fmla="*/ 321 w 1315"/>
                <a:gd name="T1" fmla="*/ 0 h 239"/>
                <a:gd name="T2" fmla="*/ 411 w 1315"/>
                <a:gd name="T3" fmla="*/ 0 h 239"/>
                <a:gd name="T4" fmla="*/ 502 w 1315"/>
                <a:gd name="T5" fmla="*/ 7 h 239"/>
                <a:gd name="T6" fmla="*/ 1252 w 1315"/>
                <a:gd name="T7" fmla="*/ 95 h 239"/>
                <a:gd name="T8" fmla="*/ 1271 w 1315"/>
                <a:gd name="T9" fmla="*/ 100 h 239"/>
                <a:gd name="T10" fmla="*/ 1287 w 1315"/>
                <a:gd name="T11" fmla="*/ 109 h 239"/>
                <a:gd name="T12" fmla="*/ 1300 w 1315"/>
                <a:gd name="T13" fmla="*/ 122 h 239"/>
                <a:gd name="T14" fmla="*/ 1310 w 1315"/>
                <a:gd name="T15" fmla="*/ 138 h 239"/>
                <a:gd name="T16" fmla="*/ 1315 w 1315"/>
                <a:gd name="T17" fmla="*/ 156 h 239"/>
                <a:gd name="T18" fmla="*/ 1315 w 1315"/>
                <a:gd name="T19" fmla="*/ 175 h 239"/>
                <a:gd name="T20" fmla="*/ 1309 w 1315"/>
                <a:gd name="T21" fmla="*/ 196 h 239"/>
                <a:gd name="T22" fmla="*/ 1298 w 1315"/>
                <a:gd name="T23" fmla="*/ 213 h 239"/>
                <a:gd name="T24" fmla="*/ 1283 w 1315"/>
                <a:gd name="T25" fmla="*/ 227 h 239"/>
                <a:gd name="T26" fmla="*/ 1265 w 1315"/>
                <a:gd name="T27" fmla="*/ 235 h 239"/>
                <a:gd name="T28" fmla="*/ 1243 w 1315"/>
                <a:gd name="T29" fmla="*/ 239 h 239"/>
                <a:gd name="T30" fmla="*/ 1235 w 1315"/>
                <a:gd name="T31" fmla="*/ 238 h 239"/>
                <a:gd name="T32" fmla="*/ 486 w 1315"/>
                <a:gd name="T33" fmla="*/ 150 h 239"/>
                <a:gd name="T34" fmla="*/ 406 w 1315"/>
                <a:gd name="T35" fmla="*/ 144 h 239"/>
                <a:gd name="T36" fmla="*/ 327 w 1315"/>
                <a:gd name="T37" fmla="*/ 144 h 239"/>
                <a:gd name="T38" fmla="*/ 247 w 1315"/>
                <a:gd name="T39" fmla="*/ 150 h 239"/>
                <a:gd name="T40" fmla="*/ 168 w 1315"/>
                <a:gd name="T41" fmla="*/ 162 h 239"/>
                <a:gd name="T42" fmla="*/ 91 w 1315"/>
                <a:gd name="T43" fmla="*/ 179 h 239"/>
                <a:gd name="T44" fmla="*/ 72 w 1315"/>
                <a:gd name="T45" fmla="*/ 182 h 239"/>
                <a:gd name="T46" fmla="*/ 53 w 1315"/>
                <a:gd name="T47" fmla="*/ 179 h 239"/>
                <a:gd name="T48" fmla="*/ 36 w 1315"/>
                <a:gd name="T49" fmla="*/ 172 h 239"/>
                <a:gd name="T50" fmla="*/ 21 w 1315"/>
                <a:gd name="T51" fmla="*/ 162 h 239"/>
                <a:gd name="T52" fmla="*/ 10 w 1315"/>
                <a:gd name="T53" fmla="*/ 146 h 239"/>
                <a:gd name="T54" fmla="*/ 2 w 1315"/>
                <a:gd name="T55" fmla="*/ 129 h 239"/>
                <a:gd name="T56" fmla="*/ 0 w 1315"/>
                <a:gd name="T57" fmla="*/ 109 h 239"/>
                <a:gd name="T58" fmla="*/ 2 w 1315"/>
                <a:gd name="T59" fmla="*/ 91 h 239"/>
                <a:gd name="T60" fmla="*/ 9 w 1315"/>
                <a:gd name="T61" fmla="*/ 75 h 239"/>
                <a:gd name="T62" fmla="*/ 21 w 1315"/>
                <a:gd name="T63" fmla="*/ 59 h 239"/>
                <a:gd name="T64" fmla="*/ 35 w 1315"/>
                <a:gd name="T65" fmla="*/ 49 h 239"/>
                <a:gd name="T66" fmla="*/ 53 w 1315"/>
                <a:gd name="T67" fmla="*/ 40 h 239"/>
                <a:gd name="T68" fmla="*/ 141 w 1315"/>
                <a:gd name="T69" fmla="*/ 20 h 239"/>
                <a:gd name="T70" fmla="*/ 231 w 1315"/>
                <a:gd name="T71" fmla="*/ 7 h 239"/>
                <a:gd name="T72" fmla="*/ 321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321" y="0"/>
                  </a:moveTo>
                  <a:lnTo>
                    <a:pt x="411" y="0"/>
                  </a:lnTo>
                  <a:lnTo>
                    <a:pt x="502" y="7"/>
                  </a:lnTo>
                  <a:lnTo>
                    <a:pt x="1252" y="95"/>
                  </a:lnTo>
                  <a:lnTo>
                    <a:pt x="1271" y="100"/>
                  </a:lnTo>
                  <a:lnTo>
                    <a:pt x="1287" y="109"/>
                  </a:lnTo>
                  <a:lnTo>
                    <a:pt x="1300" y="122"/>
                  </a:lnTo>
                  <a:lnTo>
                    <a:pt x="1310" y="138"/>
                  </a:lnTo>
                  <a:lnTo>
                    <a:pt x="1315" y="156"/>
                  </a:lnTo>
                  <a:lnTo>
                    <a:pt x="1315" y="175"/>
                  </a:lnTo>
                  <a:lnTo>
                    <a:pt x="1309" y="196"/>
                  </a:lnTo>
                  <a:lnTo>
                    <a:pt x="1298" y="213"/>
                  </a:lnTo>
                  <a:lnTo>
                    <a:pt x="1283" y="227"/>
                  </a:lnTo>
                  <a:lnTo>
                    <a:pt x="1265" y="235"/>
                  </a:lnTo>
                  <a:lnTo>
                    <a:pt x="1243" y="239"/>
                  </a:lnTo>
                  <a:lnTo>
                    <a:pt x="1235" y="238"/>
                  </a:lnTo>
                  <a:lnTo>
                    <a:pt x="486" y="150"/>
                  </a:lnTo>
                  <a:lnTo>
                    <a:pt x="406" y="144"/>
                  </a:lnTo>
                  <a:lnTo>
                    <a:pt x="327" y="144"/>
                  </a:lnTo>
                  <a:lnTo>
                    <a:pt x="247" y="150"/>
                  </a:lnTo>
                  <a:lnTo>
                    <a:pt x="168" y="162"/>
                  </a:lnTo>
                  <a:lnTo>
                    <a:pt x="91" y="179"/>
                  </a:lnTo>
                  <a:lnTo>
                    <a:pt x="72" y="182"/>
                  </a:lnTo>
                  <a:lnTo>
                    <a:pt x="53" y="179"/>
                  </a:lnTo>
                  <a:lnTo>
                    <a:pt x="36" y="172"/>
                  </a:lnTo>
                  <a:lnTo>
                    <a:pt x="21" y="162"/>
                  </a:lnTo>
                  <a:lnTo>
                    <a:pt x="10" y="146"/>
                  </a:lnTo>
                  <a:lnTo>
                    <a:pt x="2" y="129"/>
                  </a:lnTo>
                  <a:lnTo>
                    <a:pt x="0" y="109"/>
                  </a:lnTo>
                  <a:lnTo>
                    <a:pt x="2" y="91"/>
                  </a:lnTo>
                  <a:lnTo>
                    <a:pt x="9" y="75"/>
                  </a:lnTo>
                  <a:lnTo>
                    <a:pt x="21" y="59"/>
                  </a:lnTo>
                  <a:lnTo>
                    <a:pt x="35" y="49"/>
                  </a:lnTo>
                  <a:lnTo>
                    <a:pt x="53" y="40"/>
                  </a:lnTo>
                  <a:lnTo>
                    <a:pt x="141" y="20"/>
                  </a:lnTo>
                  <a:lnTo>
                    <a:pt x="231" y="7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4"/>
            <p:cNvSpPr>
              <a:spLocks/>
            </p:cNvSpPr>
            <p:nvPr/>
          </p:nvSpPr>
          <p:spPr bwMode="auto">
            <a:xfrm>
              <a:off x="4468813" y="1584326"/>
              <a:ext cx="695325" cy="125413"/>
            </a:xfrm>
            <a:custGeom>
              <a:avLst/>
              <a:gdLst>
                <a:gd name="T0" fmla="*/ 994 w 1315"/>
                <a:gd name="T1" fmla="*/ 0 h 239"/>
                <a:gd name="T2" fmla="*/ 1085 w 1315"/>
                <a:gd name="T3" fmla="*/ 7 h 239"/>
                <a:gd name="T4" fmla="*/ 1174 w 1315"/>
                <a:gd name="T5" fmla="*/ 20 h 239"/>
                <a:gd name="T6" fmla="*/ 1262 w 1315"/>
                <a:gd name="T7" fmla="*/ 40 h 239"/>
                <a:gd name="T8" fmla="*/ 1280 w 1315"/>
                <a:gd name="T9" fmla="*/ 49 h 239"/>
                <a:gd name="T10" fmla="*/ 1295 w 1315"/>
                <a:gd name="T11" fmla="*/ 59 h 239"/>
                <a:gd name="T12" fmla="*/ 1306 w 1315"/>
                <a:gd name="T13" fmla="*/ 75 h 239"/>
                <a:gd name="T14" fmla="*/ 1313 w 1315"/>
                <a:gd name="T15" fmla="*/ 91 h 239"/>
                <a:gd name="T16" fmla="*/ 1315 w 1315"/>
                <a:gd name="T17" fmla="*/ 110 h 239"/>
                <a:gd name="T18" fmla="*/ 1313 w 1315"/>
                <a:gd name="T19" fmla="*/ 129 h 239"/>
                <a:gd name="T20" fmla="*/ 1305 w 1315"/>
                <a:gd name="T21" fmla="*/ 147 h 239"/>
                <a:gd name="T22" fmla="*/ 1294 w 1315"/>
                <a:gd name="T23" fmla="*/ 162 h 239"/>
                <a:gd name="T24" fmla="*/ 1279 w 1315"/>
                <a:gd name="T25" fmla="*/ 172 h 239"/>
                <a:gd name="T26" fmla="*/ 1262 w 1315"/>
                <a:gd name="T27" fmla="*/ 179 h 239"/>
                <a:gd name="T28" fmla="*/ 1244 w 1315"/>
                <a:gd name="T29" fmla="*/ 182 h 239"/>
                <a:gd name="T30" fmla="*/ 1224 w 1315"/>
                <a:gd name="T31" fmla="*/ 179 h 239"/>
                <a:gd name="T32" fmla="*/ 1147 w 1315"/>
                <a:gd name="T33" fmla="*/ 162 h 239"/>
                <a:gd name="T34" fmla="*/ 1068 w 1315"/>
                <a:gd name="T35" fmla="*/ 150 h 239"/>
                <a:gd name="T36" fmla="*/ 990 w 1315"/>
                <a:gd name="T37" fmla="*/ 144 h 239"/>
                <a:gd name="T38" fmla="*/ 910 w 1315"/>
                <a:gd name="T39" fmla="*/ 144 h 239"/>
                <a:gd name="T40" fmla="*/ 830 w 1315"/>
                <a:gd name="T41" fmla="*/ 150 h 239"/>
                <a:gd name="T42" fmla="*/ 80 w 1315"/>
                <a:gd name="T43" fmla="*/ 238 h 239"/>
                <a:gd name="T44" fmla="*/ 72 w 1315"/>
                <a:gd name="T45" fmla="*/ 239 h 239"/>
                <a:gd name="T46" fmla="*/ 50 w 1315"/>
                <a:gd name="T47" fmla="*/ 235 h 239"/>
                <a:gd name="T48" fmla="*/ 32 w 1315"/>
                <a:gd name="T49" fmla="*/ 227 h 239"/>
                <a:gd name="T50" fmla="*/ 17 w 1315"/>
                <a:gd name="T51" fmla="*/ 213 h 239"/>
                <a:gd name="T52" fmla="*/ 6 w 1315"/>
                <a:gd name="T53" fmla="*/ 196 h 239"/>
                <a:gd name="T54" fmla="*/ 0 w 1315"/>
                <a:gd name="T55" fmla="*/ 175 h 239"/>
                <a:gd name="T56" fmla="*/ 0 w 1315"/>
                <a:gd name="T57" fmla="*/ 156 h 239"/>
                <a:gd name="T58" fmla="*/ 6 w 1315"/>
                <a:gd name="T59" fmla="*/ 138 h 239"/>
                <a:gd name="T60" fmla="*/ 16 w 1315"/>
                <a:gd name="T61" fmla="*/ 122 h 239"/>
                <a:gd name="T62" fmla="*/ 29 w 1315"/>
                <a:gd name="T63" fmla="*/ 109 h 239"/>
                <a:gd name="T64" fmla="*/ 44 w 1315"/>
                <a:gd name="T65" fmla="*/ 100 h 239"/>
                <a:gd name="T66" fmla="*/ 63 w 1315"/>
                <a:gd name="T67" fmla="*/ 95 h 239"/>
                <a:gd name="T68" fmla="*/ 812 w 1315"/>
                <a:gd name="T69" fmla="*/ 7 h 239"/>
                <a:gd name="T70" fmla="*/ 904 w 1315"/>
                <a:gd name="T71" fmla="*/ 0 h 239"/>
                <a:gd name="T72" fmla="*/ 994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994" y="0"/>
                  </a:moveTo>
                  <a:lnTo>
                    <a:pt x="1085" y="7"/>
                  </a:lnTo>
                  <a:lnTo>
                    <a:pt x="1174" y="20"/>
                  </a:lnTo>
                  <a:lnTo>
                    <a:pt x="1262" y="40"/>
                  </a:lnTo>
                  <a:lnTo>
                    <a:pt x="1280" y="49"/>
                  </a:lnTo>
                  <a:lnTo>
                    <a:pt x="1295" y="59"/>
                  </a:lnTo>
                  <a:lnTo>
                    <a:pt x="1306" y="75"/>
                  </a:lnTo>
                  <a:lnTo>
                    <a:pt x="1313" y="91"/>
                  </a:lnTo>
                  <a:lnTo>
                    <a:pt x="1315" y="110"/>
                  </a:lnTo>
                  <a:lnTo>
                    <a:pt x="1313" y="129"/>
                  </a:lnTo>
                  <a:lnTo>
                    <a:pt x="1305" y="147"/>
                  </a:lnTo>
                  <a:lnTo>
                    <a:pt x="1294" y="162"/>
                  </a:lnTo>
                  <a:lnTo>
                    <a:pt x="1279" y="172"/>
                  </a:lnTo>
                  <a:lnTo>
                    <a:pt x="1262" y="179"/>
                  </a:lnTo>
                  <a:lnTo>
                    <a:pt x="1244" y="182"/>
                  </a:lnTo>
                  <a:lnTo>
                    <a:pt x="1224" y="179"/>
                  </a:lnTo>
                  <a:lnTo>
                    <a:pt x="1147" y="162"/>
                  </a:lnTo>
                  <a:lnTo>
                    <a:pt x="1068" y="150"/>
                  </a:lnTo>
                  <a:lnTo>
                    <a:pt x="990" y="144"/>
                  </a:lnTo>
                  <a:lnTo>
                    <a:pt x="910" y="144"/>
                  </a:lnTo>
                  <a:lnTo>
                    <a:pt x="830" y="150"/>
                  </a:lnTo>
                  <a:lnTo>
                    <a:pt x="80" y="238"/>
                  </a:lnTo>
                  <a:lnTo>
                    <a:pt x="72" y="239"/>
                  </a:lnTo>
                  <a:lnTo>
                    <a:pt x="50" y="235"/>
                  </a:lnTo>
                  <a:lnTo>
                    <a:pt x="32" y="227"/>
                  </a:lnTo>
                  <a:lnTo>
                    <a:pt x="17" y="213"/>
                  </a:lnTo>
                  <a:lnTo>
                    <a:pt x="6" y="196"/>
                  </a:lnTo>
                  <a:lnTo>
                    <a:pt x="0" y="175"/>
                  </a:lnTo>
                  <a:lnTo>
                    <a:pt x="0" y="156"/>
                  </a:lnTo>
                  <a:lnTo>
                    <a:pt x="6" y="138"/>
                  </a:lnTo>
                  <a:lnTo>
                    <a:pt x="16" y="122"/>
                  </a:lnTo>
                  <a:lnTo>
                    <a:pt x="29" y="109"/>
                  </a:lnTo>
                  <a:lnTo>
                    <a:pt x="44" y="100"/>
                  </a:lnTo>
                  <a:lnTo>
                    <a:pt x="63" y="95"/>
                  </a:lnTo>
                  <a:lnTo>
                    <a:pt x="812" y="7"/>
                  </a:lnTo>
                  <a:lnTo>
                    <a:pt x="904" y="0"/>
                  </a:lnTo>
                  <a:lnTo>
                    <a:pt x="9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5321301" y="1758951"/>
              <a:ext cx="696913" cy="125413"/>
            </a:xfrm>
            <a:custGeom>
              <a:avLst/>
              <a:gdLst>
                <a:gd name="T0" fmla="*/ 321 w 1315"/>
                <a:gd name="T1" fmla="*/ 0 h 239"/>
                <a:gd name="T2" fmla="*/ 411 w 1315"/>
                <a:gd name="T3" fmla="*/ 0 h 239"/>
                <a:gd name="T4" fmla="*/ 502 w 1315"/>
                <a:gd name="T5" fmla="*/ 7 h 239"/>
                <a:gd name="T6" fmla="*/ 1252 w 1315"/>
                <a:gd name="T7" fmla="*/ 95 h 239"/>
                <a:gd name="T8" fmla="*/ 1271 w 1315"/>
                <a:gd name="T9" fmla="*/ 100 h 239"/>
                <a:gd name="T10" fmla="*/ 1287 w 1315"/>
                <a:gd name="T11" fmla="*/ 110 h 239"/>
                <a:gd name="T12" fmla="*/ 1300 w 1315"/>
                <a:gd name="T13" fmla="*/ 122 h 239"/>
                <a:gd name="T14" fmla="*/ 1310 w 1315"/>
                <a:gd name="T15" fmla="*/ 138 h 239"/>
                <a:gd name="T16" fmla="*/ 1315 w 1315"/>
                <a:gd name="T17" fmla="*/ 156 h 239"/>
                <a:gd name="T18" fmla="*/ 1315 w 1315"/>
                <a:gd name="T19" fmla="*/ 175 h 239"/>
                <a:gd name="T20" fmla="*/ 1309 w 1315"/>
                <a:gd name="T21" fmla="*/ 195 h 239"/>
                <a:gd name="T22" fmla="*/ 1298 w 1315"/>
                <a:gd name="T23" fmla="*/ 213 h 239"/>
                <a:gd name="T24" fmla="*/ 1283 w 1315"/>
                <a:gd name="T25" fmla="*/ 227 h 239"/>
                <a:gd name="T26" fmla="*/ 1265 w 1315"/>
                <a:gd name="T27" fmla="*/ 236 h 239"/>
                <a:gd name="T28" fmla="*/ 1243 w 1315"/>
                <a:gd name="T29" fmla="*/ 239 h 239"/>
                <a:gd name="T30" fmla="*/ 1235 w 1315"/>
                <a:gd name="T31" fmla="*/ 238 h 239"/>
                <a:gd name="T32" fmla="*/ 486 w 1315"/>
                <a:gd name="T33" fmla="*/ 150 h 239"/>
                <a:gd name="T34" fmla="*/ 406 w 1315"/>
                <a:gd name="T35" fmla="*/ 144 h 239"/>
                <a:gd name="T36" fmla="*/ 327 w 1315"/>
                <a:gd name="T37" fmla="*/ 144 h 239"/>
                <a:gd name="T38" fmla="*/ 247 w 1315"/>
                <a:gd name="T39" fmla="*/ 150 h 239"/>
                <a:gd name="T40" fmla="*/ 168 w 1315"/>
                <a:gd name="T41" fmla="*/ 162 h 239"/>
                <a:gd name="T42" fmla="*/ 91 w 1315"/>
                <a:gd name="T43" fmla="*/ 180 h 239"/>
                <a:gd name="T44" fmla="*/ 72 w 1315"/>
                <a:gd name="T45" fmla="*/ 182 h 239"/>
                <a:gd name="T46" fmla="*/ 53 w 1315"/>
                <a:gd name="T47" fmla="*/ 180 h 239"/>
                <a:gd name="T48" fmla="*/ 36 w 1315"/>
                <a:gd name="T49" fmla="*/ 173 h 239"/>
                <a:gd name="T50" fmla="*/ 21 w 1315"/>
                <a:gd name="T51" fmla="*/ 162 h 239"/>
                <a:gd name="T52" fmla="*/ 10 w 1315"/>
                <a:gd name="T53" fmla="*/ 147 h 239"/>
                <a:gd name="T54" fmla="*/ 2 w 1315"/>
                <a:gd name="T55" fmla="*/ 129 h 239"/>
                <a:gd name="T56" fmla="*/ 0 w 1315"/>
                <a:gd name="T57" fmla="*/ 110 h 239"/>
                <a:gd name="T58" fmla="*/ 2 w 1315"/>
                <a:gd name="T59" fmla="*/ 92 h 239"/>
                <a:gd name="T60" fmla="*/ 9 w 1315"/>
                <a:gd name="T61" fmla="*/ 74 h 239"/>
                <a:gd name="T62" fmla="*/ 21 w 1315"/>
                <a:gd name="T63" fmla="*/ 60 h 239"/>
                <a:gd name="T64" fmla="*/ 35 w 1315"/>
                <a:gd name="T65" fmla="*/ 48 h 239"/>
                <a:gd name="T66" fmla="*/ 53 w 1315"/>
                <a:gd name="T67" fmla="*/ 41 h 239"/>
                <a:gd name="T68" fmla="*/ 141 w 1315"/>
                <a:gd name="T69" fmla="*/ 21 h 239"/>
                <a:gd name="T70" fmla="*/ 231 w 1315"/>
                <a:gd name="T71" fmla="*/ 6 h 239"/>
                <a:gd name="T72" fmla="*/ 321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321" y="0"/>
                  </a:moveTo>
                  <a:lnTo>
                    <a:pt x="411" y="0"/>
                  </a:lnTo>
                  <a:lnTo>
                    <a:pt x="502" y="7"/>
                  </a:lnTo>
                  <a:lnTo>
                    <a:pt x="1252" y="95"/>
                  </a:lnTo>
                  <a:lnTo>
                    <a:pt x="1271" y="100"/>
                  </a:lnTo>
                  <a:lnTo>
                    <a:pt x="1287" y="110"/>
                  </a:lnTo>
                  <a:lnTo>
                    <a:pt x="1300" y="122"/>
                  </a:lnTo>
                  <a:lnTo>
                    <a:pt x="1310" y="138"/>
                  </a:lnTo>
                  <a:lnTo>
                    <a:pt x="1315" y="156"/>
                  </a:lnTo>
                  <a:lnTo>
                    <a:pt x="1315" y="175"/>
                  </a:lnTo>
                  <a:lnTo>
                    <a:pt x="1309" y="195"/>
                  </a:lnTo>
                  <a:lnTo>
                    <a:pt x="1298" y="213"/>
                  </a:lnTo>
                  <a:lnTo>
                    <a:pt x="1283" y="227"/>
                  </a:lnTo>
                  <a:lnTo>
                    <a:pt x="1265" y="236"/>
                  </a:lnTo>
                  <a:lnTo>
                    <a:pt x="1243" y="239"/>
                  </a:lnTo>
                  <a:lnTo>
                    <a:pt x="1235" y="238"/>
                  </a:lnTo>
                  <a:lnTo>
                    <a:pt x="486" y="150"/>
                  </a:lnTo>
                  <a:lnTo>
                    <a:pt x="406" y="144"/>
                  </a:lnTo>
                  <a:lnTo>
                    <a:pt x="327" y="144"/>
                  </a:lnTo>
                  <a:lnTo>
                    <a:pt x="247" y="150"/>
                  </a:lnTo>
                  <a:lnTo>
                    <a:pt x="168" y="162"/>
                  </a:lnTo>
                  <a:lnTo>
                    <a:pt x="91" y="180"/>
                  </a:lnTo>
                  <a:lnTo>
                    <a:pt x="72" y="182"/>
                  </a:lnTo>
                  <a:lnTo>
                    <a:pt x="53" y="180"/>
                  </a:lnTo>
                  <a:lnTo>
                    <a:pt x="36" y="173"/>
                  </a:lnTo>
                  <a:lnTo>
                    <a:pt x="21" y="162"/>
                  </a:lnTo>
                  <a:lnTo>
                    <a:pt x="10" y="147"/>
                  </a:lnTo>
                  <a:lnTo>
                    <a:pt x="2" y="129"/>
                  </a:lnTo>
                  <a:lnTo>
                    <a:pt x="0" y="110"/>
                  </a:lnTo>
                  <a:lnTo>
                    <a:pt x="2" y="92"/>
                  </a:lnTo>
                  <a:lnTo>
                    <a:pt x="9" y="74"/>
                  </a:lnTo>
                  <a:lnTo>
                    <a:pt x="21" y="60"/>
                  </a:lnTo>
                  <a:lnTo>
                    <a:pt x="35" y="48"/>
                  </a:lnTo>
                  <a:lnTo>
                    <a:pt x="53" y="41"/>
                  </a:lnTo>
                  <a:lnTo>
                    <a:pt x="141" y="21"/>
                  </a:lnTo>
                  <a:lnTo>
                    <a:pt x="231" y="6"/>
                  </a:lnTo>
                  <a:lnTo>
                    <a:pt x="3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6"/>
            <p:cNvSpPr>
              <a:spLocks/>
            </p:cNvSpPr>
            <p:nvPr/>
          </p:nvSpPr>
          <p:spPr bwMode="auto">
            <a:xfrm>
              <a:off x="4468813" y="1758951"/>
              <a:ext cx="695325" cy="125413"/>
            </a:xfrm>
            <a:custGeom>
              <a:avLst/>
              <a:gdLst>
                <a:gd name="T0" fmla="*/ 994 w 1315"/>
                <a:gd name="T1" fmla="*/ 0 h 239"/>
                <a:gd name="T2" fmla="*/ 1085 w 1315"/>
                <a:gd name="T3" fmla="*/ 6 h 239"/>
                <a:gd name="T4" fmla="*/ 1174 w 1315"/>
                <a:gd name="T5" fmla="*/ 21 h 239"/>
                <a:gd name="T6" fmla="*/ 1262 w 1315"/>
                <a:gd name="T7" fmla="*/ 41 h 239"/>
                <a:gd name="T8" fmla="*/ 1280 w 1315"/>
                <a:gd name="T9" fmla="*/ 48 h 239"/>
                <a:gd name="T10" fmla="*/ 1295 w 1315"/>
                <a:gd name="T11" fmla="*/ 60 h 239"/>
                <a:gd name="T12" fmla="*/ 1306 w 1315"/>
                <a:gd name="T13" fmla="*/ 74 h 239"/>
                <a:gd name="T14" fmla="*/ 1313 w 1315"/>
                <a:gd name="T15" fmla="*/ 92 h 239"/>
                <a:gd name="T16" fmla="*/ 1315 w 1315"/>
                <a:gd name="T17" fmla="*/ 110 h 239"/>
                <a:gd name="T18" fmla="*/ 1313 w 1315"/>
                <a:gd name="T19" fmla="*/ 129 h 239"/>
                <a:gd name="T20" fmla="*/ 1305 w 1315"/>
                <a:gd name="T21" fmla="*/ 147 h 239"/>
                <a:gd name="T22" fmla="*/ 1294 w 1315"/>
                <a:gd name="T23" fmla="*/ 162 h 239"/>
                <a:gd name="T24" fmla="*/ 1279 w 1315"/>
                <a:gd name="T25" fmla="*/ 173 h 239"/>
                <a:gd name="T26" fmla="*/ 1262 w 1315"/>
                <a:gd name="T27" fmla="*/ 180 h 239"/>
                <a:gd name="T28" fmla="*/ 1244 w 1315"/>
                <a:gd name="T29" fmla="*/ 182 h 239"/>
                <a:gd name="T30" fmla="*/ 1224 w 1315"/>
                <a:gd name="T31" fmla="*/ 180 h 239"/>
                <a:gd name="T32" fmla="*/ 1147 w 1315"/>
                <a:gd name="T33" fmla="*/ 162 h 239"/>
                <a:gd name="T34" fmla="*/ 1068 w 1315"/>
                <a:gd name="T35" fmla="*/ 150 h 239"/>
                <a:gd name="T36" fmla="*/ 990 w 1315"/>
                <a:gd name="T37" fmla="*/ 144 h 239"/>
                <a:gd name="T38" fmla="*/ 910 w 1315"/>
                <a:gd name="T39" fmla="*/ 144 h 239"/>
                <a:gd name="T40" fmla="*/ 830 w 1315"/>
                <a:gd name="T41" fmla="*/ 150 h 239"/>
                <a:gd name="T42" fmla="*/ 80 w 1315"/>
                <a:gd name="T43" fmla="*/ 238 h 239"/>
                <a:gd name="T44" fmla="*/ 72 w 1315"/>
                <a:gd name="T45" fmla="*/ 239 h 239"/>
                <a:gd name="T46" fmla="*/ 50 w 1315"/>
                <a:gd name="T47" fmla="*/ 236 h 239"/>
                <a:gd name="T48" fmla="*/ 32 w 1315"/>
                <a:gd name="T49" fmla="*/ 227 h 239"/>
                <a:gd name="T50" fmla="*/ 17 w 1315"/>
                <a:gd name="T51" fmla="*/ 213 h 239"/>
                <a:gd name="T52" fmla="*/ 6 w 1315"/>
                <a:gd name="T53" fmla="*/ 195 h 239"/>
                <a:gd name="T54" fmla="*/ 0 w 1315"/>
                <a:gd name="T55" fmla="*/ 175 h 239"/>
                <a:gd name="T56" fmla="*/ 0 w 1315"/>
                <a:gd name="T57" fmla="*/ 156 h 239"/>
                <a:gd name="T58" fmla="*/ 6 w 1315"/>
                <a:gd name="T59" fmla="*/ 138 h 239"/>
                <a:gd name="T60" fmla="*/ 16 w 1315"/>
                <a:gd name="T61" fmla="*/ 122 h 239"/>
                <a:gd name="T62" fmla="*/ 29 w 1315"/>
                <a:gd name="T63" fmla="*/ 110 h 239"/>
                <a:gd name="T64" fmla="*/ 44 w 1315"/>
                <a:gd name="T65" fmla="*/ 100 h 239"/>
                <a:gd name="T66" fmla="*/ 63 w 1315"/>
                <a:gd name="T67" fmla="*/ 95 h 239"/>
                <a:gd name="T68" fmla="*/ 812 w 1315"/>
                <a:gd name="T69" fmla="*/ 7 h 239"/>
                <a:gd name="T70" fmla="*/ 904 w 1315"/>
                <a:gd name="T71" fmla="*/ 0 h 239"/>
                <a:gd name="T72" fmla="*/ 994 w 1315"/>
                <a:gd name="T73" fmla="*/ 0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15" h="239">
                  <a:moveTo>
                    <a:pt x="994" y="0"/>
                  </a:moveTo>
                  <a:lnTo>
                    <a:pt x="1085" y="6"/>
                  </a:lnTo>
                  <a:lnTo>
                    <a:pt x="1174" y="21"/>
                  </a:lnTo>
                  <a:lnTo>
                    <a:pt x="1262" y="41"/>
                  </a:lnTo>
                  <a:lnTo>
                    <a:pt x="1280" y="48"/>
                  </a:lnTo>
                  <a:lnTo>
                    <a:pt x="1295" y="60"/>
                  </a:lnTo>
                  <a:lnTo>
                    <a:pt x="1306" y="74"/>
                  </a:lnTo>
                  <a:lnTo>
                    <a:pt x="1313" y="92"/>
                  </a:lnTo>
                  <a:lnTo>
                    <a:pt x="1315" y="110"/>
                  </a:lnTo>
                  <a:lnTo>
                    <a:pt x="1313" y="129"/>
                  </a:lnTo>
                  <a:lnTo>
                    <a:pt x="1305" y="147"/>
                  </a:lnTo>
                  <a:lnTo>
                    <a:pt x="1294" y="162"/>
                  </a:lnTo>
                  <a:lnTo>
                    <a:pt x="1279" y="173"/>
                  </a:lnTo>
                  <a:lnTo>
                    <a:pt x="1262" y="180"/>
                  </a:lnTo>
                  <a:lnTo>
                    <a:pt x="1244" y="182"/>
                  </a:lnTo>
                  <a:lnTo>
                    <a:pt x="1224" y="180"/>
                  </a:lnTo>
                  <a:lnTo>
                    <a:pt x="1147" y="162"/>
                  </a:lnTo>
                  <a:lnTo>
                    <a:pt x="1068" y="150"/>
                  </a:lnTo>
                  <a:lnTo>
                    <a:pt x="990" y="144"/>
                  </a:lnTo>
                  <a:lnTo>
                    <a:pt x="910" y="144"/>
                  </a:lnTo>
                  <a:lnTo>
                    <a:pt x="830" y="150"/>
                  </a:lnTo>
                  <a:lnTo>
                    <a:pt x="80" y="238"/>
                  </a:lnTo>
                  <a:lnTo>
                    <a:pt x="72" y="239"/>
                  </a:lnTo>
                  <a:lnTo>
                    <a:pt x="50" y="236"/>
                  </a:lnTo>
                  <a:lnTo>
                    <a:pt x="32" y="227"/>
                  </a:lnTo>
                  <a:lnTo>
                    <a:pt x="17" y="213"/>
                  </a:lnTo>
                  <a:lnTo>
                    <a:pt x="6" y="195"/>
                  </a:lnTo>
                  <a:lnTo>
                    <a:pt x="0" y="175"/>
                  </a:lnTo>
                  <a:lnTo>
                    <a:pt x="0" y="156"/>
                  </a:lnTo>
                  <a:lnTo>
                    <a:pt x="6" y="138"/>
                  </a:lnTo>
                  <a:lnTo>
                    <a:pt x="16" y="122"/>
                  </a:lnTo>
                  <a:lnTo>
                    <a:pt x="29" y="110"/>
                  </a:lnTo>
                  <a:lnTo>
                    <a:pt x="44" y="100"/>
                  </a:lnTo>
                  <a:lnTo>
                    <a:pt x="63" y="95"/>
                  </a:lnTo>
                  <a:lnTo>
                    <a:pt x="812" y="7"/>
                  </a:lnTo>
                  <a:lnTo>
                    <a:pt x="904" y="0"/>
                  </a:lnTo>
                  <a:lnTo>
                    <a:pt x="9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5067935" y="1182619"/>
            <a:ext cx="0" cy="8372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353395" y="1191668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안드로이드 영한사전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355028" y="1657329"/>
            <a:ext cx="2787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400">
                <a:ln>
                  <a:solidFill>
                    <a:schemeClr val="bg1">
                      <a:alpha val="4000"/>
                    </a:schemeClr>
                  </a:solidFill>
                </a:ln>
                <a:solidFill>
                  <a:schemeClr val="bg1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r>
              <a:rPr lang="en-US" altLang="ko-KR" dirty="0"/>
              <a:t>Made by </a:t>
            </a:r>
            <a:r>
              <a:rPr lang="ko-KR" altLang="en-US" dirty="0"/>
              <a:t>강석우</a:t>
            </a:r>
            <a:r>
              <a:rPr lang="en-US" altLang="ko-KR" dirty="0"/>
              <a:t>, </a:t>
            </a:r>
            <a:r>
              <a:rPr lang="ko-KR" altLang="en-US" dirty="0" err="1"/>
              <a:t>김낙영</a:t>
            </a:r>
            <a:r>
              <a:rPr lang="en-US" altLang="ko-KR" dirty="0"/>
              <a:t>, </a:t>
            </a:r>
            <a:r>
              <a:rPr lang="ko-KR" altLang="en-US" dirty="0"/>
              <a:t>정필립</a:t>
            </a:r>
          </a:p>
        </p:txBody>
      </p:sp>
      <p:sp>
        <p:nvSpPr>
          <p:cNvPr id="27" name="타원 26"/>
          <p:cNvSpPr/>
          <p:nvPr/>
        </p:nvSpPr>
        <p:spPr>
          <a:xfrm>
            <a:off x="4515399" y="4059451"/>
            <a:ext cx="613599" cy="6135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646427" y="4135417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en-US" altLang="ko-KR" dirty="0">
                <a:solidFill>
                  <a:srgbClr val="545050"/>
                </a:solidFill>
              </a:rPr>
              <a:t>1</a:t>
            </a:r>
            <a:endParaRPr lang="ko-KR" altLang="en-US" dirty="0">
              <a:solidFill>
                <a:srgbClr val="545050"/>
              </a:solidFill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7258599" y="4059451"/>
            <a:ext cx="613599" cy="61359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7389627" y="4135417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defRPr>
            </a:lvl1pPr>
          </a:lstStyle>
          <a:p>
            <a:r>
              <a:rPr lang="en-US" altLang="ko-KR" dirty="0">
                <a:solidFill>
                  <a:srgbClr val="545050"/>
                </a:solidFill>
              </a:rPr>
              <a:t>2</a:t>
            </a:r>
            <a:endParaRPr lang="ko-KR" altLang="en-US" dirty="0">
              <a:solidFill>
                <a:srgbClr val="54505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773125" y="4836694"/>
            <a:ext cx="2113079" cy="369332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739692" y="4836694"/>
            <a:ext cx="1651414" cy="369332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시스템 흐름도</a:t>
            </a:r>
          </a:p>
        </p:txBody>
      </p:sp>
      <p:sp>
        <p:nvSpPr>
          <p:cNvPr id="38" name="자유형 37"/>
          <p:cNvSpPr/>
          <p:nvPr/>
        </p:nvSpPr>
        <p:spPr>
          <a:xfrm>
            <a:off x="5353395" y="3093794"/>
            <a:ext cx="1740229" cy="385165"/>
          </a:xfrm>
          <a:custGeom>
            <a:avLst/>
            <a:gdLst/>
            <a:ahLst/>
            <a:cxnLst/>
            <a:rect l="l" t="t" r="r" b="b"/>
            <a:pathLst>
              <a:path w="1740229" h="385165">
                <a:moveTo>
                  <a:pt x="968081" y="167361"/>
                </a:moveTo>
                <a:cubicBezTo>
                  <a:pt x="980679" y="167361"/>
                  <a:pt x="990179" y="171070"/>
                  <a:pt x="996579" y="178487"/>
                </a:cubicBezTo>
                <a:cubicBezTo>
                  <a:pt x="1002980" y="185903"/>
                  <a:pt x="1006587" y="195403"/>
                  <a:pt x="1007400" y="206985"/>
                </a:cubicBezTo>
                <a:lnTo>
                  <a:pt x="929676" y="206985"/>
                </a:lnTo>
                <a:cubicBezTo>
                  <a:pt x="930489" y="196825"/>
                  <a:pt x="934045" y="187681"/>
                  <a:pt x="940344" y="179553"/>
                </a:cubicBezTo>
                <a:cubicBezTo>
                  <a:pt x="946643" y="171425"/>
                  <a:pt x="955889" y="167361"/>
                  <a:pt x="968081" y="167361"/>
                </a:cubicBezTo>
                <a:close/>
                <a:moveTo>
                  <a:pt x="519491" y="167361"/>
                </a:moveTo>
                <a:cubicBezTo>
                  <a:pt x="526806" y="167361"/>
                  <a:pt x="533055" y="169089"/>
                  <a:pt x="538236" y="172543"/>
                </a:cubicBezTo>
                <a:cubicBezTo>
                  <a:pt x="543418" y="175997"/>
                  <a:pt x="547736" y="180366"/>
                  <a:pt x="551190" y="185649"/>
                </a:cubicBezTo>
                <a:cubicBezTo>
                  <a:pt x="554645" y="191136"/>
                  <a:pt x="557185" y="197283"/>
                  <a:pt x="558810" y="204090"/>
                </a:cubicBezTo>
                <a:cubicBezTo>
                  <a:pt x="560436" y="210897"/>
                  <a:pt x="561249" y="217755"/>
                  <a:pt x="561249" y="224664"/>
                </a:cubicBezTo>
                <a:cubicBezTo>
                  <a:pt x="561249" y="231776"/>
                  <a:pt x="560436" y="238735"/>
                  <a:pt x="558810" y="245543"/>
                </a:cubicBezTo>
                <a:cubicBezTo>
                  <a:pt x="557185" y="252350"/>
                  <a:pt x="554645" y="258395"/>
                  <a:pt x="551190" y="263678"/>
                </a:cubicBezTo>
                <a:cubicBezTo>
                  <a:pt x="547736" y="269165"/>
                  <a:pt x="543418" y="273533"/>
                  <a:pt x="538236" y="276785"/>
                </a:cubicBezTo>
                <a:cubicBezTo>
                  <a:pt x="533055" y="280036"/>
                  <a:pt x="526806" y="281661"/>
                  <a:pt x="519491" y="281661"/>
                </a:cubicBezTo>
                <a:cubicBezTo>
                  <a:pt x="511973" y="281661"/>
                  <a:pt x="505572" y="280036"/>
                  <a:pt x="500289" y="276785"/>
                </a:cubicBezTo>
                <a:cubicBezTo>
                  <a:pt x="495006" y="273533"/>
                  <a:pt x="490738" y="269165"/>
                  <a:pt x="487487" y="263678"/>
                </a:cubicBezTo>
                <a:cubicBezTo>
                  <a:pt x="484033" y="258395"/>
                  <a:pt x="481544" y="252350"/>
                  <a:pt x="480020" y="245543"/>
                </a:cubicBezTo>
                <a:cubicBezTo>
                  <a:pt x="478496" y="238735"/>
                  <a:pt x="477734" y="231776"/>
                  <a:pt x="477734" y="224664"/>
                </a:cubicBezTo>
                <a:cubicBezTo>
                  <a:pt x="477734" y="217755"/>
                  <a:pt x="478496" y="210897"/>
                  <a:pt x="480020" y="204090"/>
                </a:cubicBezTo>
                <a:cubicBezTo>
                  <a:pt x="481544" y="197283"/>
                  <a:pt x="484033" y="191136"/>
                  <a:pt x="487487" y="185649"/>
                </a:cubicBezTo>
                <a:cubicBezTo>
                  <a:pt x="490738" y="180366"/>
                  <a:pt x="495006" y="175997"/>
                  <a:pt x="500289" y="172543"/>
                </a:cubicBezTo>
                <a:cubicBezTo>
                  <a:pt x="505572" y="169089"/>
                  <a:pt x="511973" y="167361"/>
                  <a:pt x="519491" y="167361"/>
                </a:cubicBezTo>
                <a:close/>
                <a:moveTo>
                  <a:pt x="1406612" y="139929"/>
                </a:moveTo>
                <a:cubicBezTo>
                  <a:pt x="1399500" y="139929"/>
                  <a:pt x="1392337" y="140793"/>
                  <a:pt x="1385123" y="142520"/>
                </a:cubicBezTo>
                <a:cubicBezTo>
                  <a:pt x="1377910" y="144247"/>
                  <a:pt x="1371356" y="147041"/>
                  <a:pt x="1365464" y="150902"/>
                </a:cubicBezTo>
                <a:cubicBezTo>
                  <a:pt x="1359571" y="154560"/>
                  <a:pt x="1354745" y="159487"/>
                  <a:pt x="1350986" y="165685"/>
                </a:cubicBezTo>
                <a:cubicBezTo>
                  <a:pt x="1347226" y="171883"/>
                  <a:pt x="1345347" y="179350"/>
                  <a:pt x="1345347" y="188088"/>
                </a:cubicBezTo>
                <a:cubicBezTo>
                  <a:pt x="1345347" y="196216"/>
                  <a:pt x="1346922" y="202820"/>
                  <a:pt x="1350071" y="207900"/>
                </a:cubicBezTo>
                <a:cubicBezTo>
                  <a:pt x="1353221" y="212980"/>
                  <a:pt x="1357336" y="217145"/>
                  <a:pt x="1362416" y="220397"/>
                </a:cubicBezTo>
                <a:cubicBezTo>
                  <a:pt x="1367496" y="223648"/>
                  <a:pt x="1373084" y="226137"/>
                  <a:pt x="1379180" y="227864"/>
                </a:cubicBezTo>
                <a:cubicBezTo>
                  <a:pt x="1385276" y="229591"/>
                  <a:pt x="1391270" y="231166"/>
                  <a:pt x="1397163" y="232589"/>
                </a:cubicBezTo>
                <a:cubicBezTo>
                  <a:pt x="1403056" y="234214"/>
                  <a:pt x="1408491" y="235586"/>
                  <a:pt x="1413470" y="236703"/>
                </a:cubicBezTo>
                <a:cubicBezTo>
                  <a:pt x="1418448" y="237821"/>
                  <a:pt x="1422766" y="239193"/>
                  <a:pt x="1426424" y="240818"/>
                </a:cubicBezTo>
                <a:cubicBezTo>
                  <a:pt x="1430081" y="242647"/>
                  <a:pt x="1432977" y="244882"/>
                  <a:pt x="1435110" y="247524"/>
                </a:cubicBezTo>
                <a:cubicBezTo>
                  <a:pt x="1437244" y="250165"/>
                  <a:pt x="1438311" y="253721"/>
                  <a:pt x="1438311" y="258192"/>
                </a:cubicBezTo>
                <a:cubicBezTo>
                  <a:pt x="1438311" y="267133"/>
                  <a:pt x="1435212" y="273279"/>
                  <a:pt x="1429014" y="276632"/>
                </a:cubicBezTo>
                <a:cubicBezTo>
                  <a:pt x="1422817" y="279985"/>
                  <a:pt x="1415451" y="281661"/>
                  <a:pt x="1406916" y="281661"/>
                </a:cubicBezTo>
                <a:cubicBezTo>
                  <a:pt x="1398179" y="281661"/>
                  <a:pt x="1390762" y="279985"/>
                  <a:pt x="1384666" y="276632"/>
                </a:cubicBezTo>
                <a:cubicBezTo>
                  <a:pt x="1378570" y="273279"/>
                  <a:pt x="1375217" y="265405"/>
                  <a:pt x="1374608" y="253010"/>
                </a:cubicBezTo>
                <a:lnTo>
                  <a:pt x="1339251" y="253010"/>
                </a:lnTo>
                <a:cubicBezTo>
                  <a:pt x="1339657" y="263780"/>
                  <a:pt x="1341943" y="272771"/>
                  <a:pt x="1346109" y="279985"/>
                </a:cubicBezTo>
                <a:cubicBezTo>
                  <a:pt x="1350274" y="287199"/>
                  <a:pt x="1355507" y="293041"/>
                  <a:pt x="1361806" y="297511"/>
                </a:cubicBezTo>
                <a:cubicBezTo>
                  <a:pt x="1367902" y="301778"/>
                  <a:pt x="1374658" y="304826"/>
                  <a:pt x="1382075" y="306655"/>
                </a:cubicBezTo>
                <a:cubicBezTo>
                  <a:pt x="1389492" y="308484"/>
                  <a:pt x="1396655" y="309398"/>
                  <a:pt x="1403564" y="309398"/>
                </a:cubicBezTo>
                <a:cubicBezTo>
                  <a:pt x="1412301" y="309398"/>
                  <a:pt x="1420886" y="308331"/>
                  <a:pt x="1429319" y="306198"/>
                </a:cubicBezTo>
                <a:cubicBezTo>
                  <a:pt x="1437752" y="304064"/>
                  <a:pt x="1445220" y="300762"/>
                  <a:pt x="1451722" y="296292"/>
                </a:cubicBezTo>
                <a:cubicBezTo>
                  <a:pt x="1458428" y="291821"/>
                  <a:pt x="1463762" y="286132"/>
                  <a:pt x="1467724" y="279223"/>
                </a:cubicBezTo>
                <a:cubicBezTo>
                  <a:pt x="1471686" y="272314"/>
                  <a:pt x="1473668" y="264085"/>
                  <a:pt x="1473668" y="254534"/>
                </a:cubicBezTo>
                <a:cubicBezTo>
                  <a:pt x="1473668" y="245797"/>
                  <a:pt x="1471128" y="237973"/>
                  <a:pt x="1466048" y="231065"/>
                </a:cubicBezTo>
                <a:cubicBezTo>
                  <a:pt x="1460968" y="224156"/>
                  <a:pt x="1452636" y="218771"/>
                  <a:pt x="1441054" y="214910"/>
                </a:cubicBezTo>
                <a:cubicBezTo>
                  <a:pt x="1430488" y="211049"/>
                  <a:pt x="1421344" y="208205"/>
                  <a:pt x="1413622" y="206376"/>
                </a:cubicBezTo>
                <a:cubicBezTo>
                  <a:pt x="1405900" y="204547"/>
                  <a:pt x="1399601" y="202820"/>
                  <a:pt x="1394724" y="201194"/>
                </a:cubicBezTo>
                <a:cubicBezTo>
                  <a:pt x="1389644" y="199569"/>
                  <a:pt x="1385885" y="197638"/>
                  <a:pt x="1383447" y="195403"/>
                </a:cubicBezTo>
                <a:cubicBezTo>
                  <a:pt x="1381008" y="193168"/>
                  <a:pt x="1379789" y="189815"/>
                  <a:pt x="1379789" y="185345"/>
                </a:cubicBezTo>
                <a:cubicBezTo>
                  <a:pt x="1379789" y="178639"/>
                  <a:pt x="1382228" y="173965"/>
                  <a:pt x="1387104" y="171324"/>
                </a:cubicBezTo>
                <a:cubicBezTo>
                  <a:pt x="1391981" y="168682"/>
                  <a:pt x="1398077" y="167361"/>
                  <a:pt x="1405392" y="167361"/>
                </a:cubicBezTo>
                <a:cubicBezTo>
                  <a:pt x="1413317" y="167361"/>
                  <a:pt x="1419667" y="169292"/>
                  <a:pt x="1424442" y="173153"/>
                </a:cubicBezTo>
                <a:cubicBezTo>
                  <a:pt x="1429218" y="177013"/>
                  <a:pt x="1432418" y="182906"/>
                  <a:pt x="1434044" y="190831"/>
                </a:cubicBezTo>
                <a:lnTo>
                  <a:pt x="1469400" y="190831"/>
                </a:lnTo>
                <a:cubicBezTo>
                  <a:pt x="1468181" y="180468"/>
                  <a:pt x="1465641" y="172035"/>
                  <a:pt x="1461780" y="165533"/>
                </a:cubicBezTo>
                <a:cubicBezTo>
                  <a:pt x="1457920" y="159030"/>
                  <a:pt x="1453144" y="153849"/>
                  <a:pt x="1447455" y="149988"/>
                </a:cubicBezTo>
                <a:cubicBezTo>
                  <a:pt x="1441765" y="146127"/>
                  <a:pt x="1435364" y="143485"/>
                  <a:pt x="1428252" y="142063"/>
                </a:cubicBezTo>
                <a:cubicBezTo>
                  <a:pt x="1421140" y="140641"/>
                  <a:pt x="1413927" y="139929"/>
                  <a:pt x="1406612" y="139929"/>
                </a:cubicBezTo>
                <a:close/>
                <a:moveTo>
                  <a:pt x="1151113" y="139929"/>
                </a:moveTo>
                <a:cubicBezTo>
                  <a:pt x="1141359" y="139929"/>
                  <a:pt x="1132927" y="141555"/>
                  <a:pt x="1125815" y="144806"/>
                </a:cubicBezTo>
                <a:cubicBezTo>
                  <a:pt x="1118703" y="148057"/>
                  <a:pt x="1112911" y="152731"/>
                  <a:pt x="1108441" y="158827"/>
                </a:cubicBezTo>
                <a:lnTo>
                  <a:pt x="1108441" y="144806"/>
                </a:lnTo>
                <a:lnTo>
                  <a:pt x="1075523" y="144806"/>
                </a:lnTo>
                <a:lnTo>
                  <a:pt x="1075523" y="304521"/>
                </a:lnTo>
                <a:lnTo>
                  <a:pt x="1107831" y="304521"/>
                </a:lnTo>
                <a:lnTo>
                  <a:pt x="1107831" y="214910"/>
                </a:lnTo>
                <a:cubicBezTo>
                  <a:pt x="1107831" y="198451"/>
                  <a:pt x="1111540" y="186411"/>
                  <a:pt x="1118957" y="178791"/>
                </a:cubicBezTo>
                <a:cubicBezTo>
                  <a:pt x="1126373" y="171171"/>
                  <a:pt x="1134349" y="167361"/>
                  <a:pt x="1142883" y="167361"/>
                </a:cubicBezTo>
                <a:cubicBezTo>
                  <a:pt x="1153856" y="167361"/>
                  <a:pt x="1161527" y="170359"/>
                  <a:pt x="1165896" y="176353"/>
                </a:cubicBezTo>
                <a:cubicBezTo>
                  <a:pt x="1170265" y="182347"/>
                  <a:pt x="1172449" y="192863"/>
                  <a:pt x="1172449" y="207900"/>
                </a:cubicBezTo>
                <a:lnTo>
                  <a:pt x="1172449" y="304521"/>
                </a:lnTo>
                <a:lnTo>
                  <a:pt x="1206282" y="304521"/>
                </a:lnTo>
                <a:lnTo>
                  <a:pt x="1206282" y="200280"/>
                </a:lnTo>
                <a:cubicBezTo>
                  <a:pt x="1206282" y="181382"/>
                  <a:pt x="1201608" y="166599"/>
                  <a:pt x="1192261" y="155931"/>
                </a:cubicBezTo>
                <a:cubicBezTo>
                  <a:pt x="1182914" y="145263"/>
                  <a:pt x="1169198" y="139929"/>
                  <a:pt x="1151113" y="139929"/>
                </a:cubicBezTo>
                <a:close/>
                <a:moveTo>
                  <a:pt x="967166" y="139929"/>
                </a:moveTo>
                <a:cubicBezTo>
                  <a:pt x="954771" y="139929"/>
                  <a:pt x="943951" y="142368"/>
                  <a:pt x="934705" y="147245"/>
                </a:cubicBezTo>
                <a:cubicBezTo>
                  <a:pt x="925459" y="152121"/>
                  <a:pt x="917789" y="158522"/>
                  <a:pt x="911693" y="166447"/>
                </a:cubicBezTo>
                <a:cubicBezTo>
                  <a:pt x="905597" y="174372"/>
                  <a:pt x="901025" y="183414"/>
                  <a:pt x="897977" y="193574"/>
                </a:cubicBezTo>
                <a:cubicBezTo>
                  <a:pt x="894929" y="203734"/>
                  <a:pt x="893405" y="214097"/>
                  <a:pt x="893405" y="224664"/>
                </a:cubicBezTo>
                <a:cubicBezTo>
                  <a:pt x="893405" y="235637"/>
                  <a:pt x="894827" y="246203"/>
                  <a:pt x="897672" y="256363"/>
                </a:cubicBezTo>
                <a:cubicBezTo>
                  <a:pt x="900517" y="266523"/>
                  <a:pt x="904987" y="275565"/>
                  <a:pt x="911083" y="283490"/>
                </a:cubicBezTo>
                <a:cubicBezTo>
                  <a:pt x="916976" y="291415"/>
                  <a:pt x="924443" y="297714"/>
                  <a:pt x="933486" y="302388"/>
                </a:cubicBezTo>
                <a:cubicBezTo>
                  <a:pt x="942528" y="307061"/>
                  <a:pt x="953247" y="309398"/>
                  <a:pt x="965642" y="309398"/>
                </a:cubicBezTo>
                <a:cubicBezTo>
                  <a:pt x="985149" y="309398"/>
                  <a:pt x="1001405" y="304420"/>
                  <a:pt x="1014410" y="294463"/>
                </a:cubicBezTo>
                <a:cubicBezTo>
                  <a:pt x="1027415" y="284506"/>
                  <a:pt x="1036762" y="268250"/>
                  <a:pt x="1042452" y="245695"/>
                </a:cubicBezTo>
                <a:lnTo>
                  <a:pt x="1006485" y="245695"/>
                </a:lnTo>
                <a:cubicBezTo>
                  <a:pt x="1003437" y="257887"/>
                  <a:pt x="998916" y="266929"/>
                  <a:pt x="992922" y="272822"/>
                </a:cubicBezTo>
                <a:cubicBezTo>
                  <a:pt x="986927" y="278715"/>
                  <a:pt x="979561" y="281661"/>
                  <a:pt x="970824" y="281661"/>
                </a:cubicBezTo>
                <a:cubicBezTo>
                  <a:pt x="955584" y="281661"/>
                  <a:pt x="944763" y="277039"/>
                  <a:pt x="938363" y="267793"/>
                </a:cubicBezTo>
                <a:cubicBezTo>
                  <a:pt x="931962" y="258547"/>
                  <a:pt x="928761" y="247321"/>
                  <a:pt x="928761" y="234113"/>
                </a:cubicBezTo>
                <a:lnTo>
                  <a:pt x="1035137" y="234113"/>
                </a:lnTo>
                <a:cubicBezTo>
                  <a:pt x="1037575" y="234113"/>
                  <a:pt x="1039404" y="233401"/>
                  <a:pt x="1040623" y="231979"/>
                </a:cubicBezTo>
                <a:cubicBezTo>
                  <a:pt x="1041842" y="230557"/>
                  <a:pt x="1042452" y="228423"/>
                  <a:pt x="1042452" y="225578"/>
                </a:cubicBezTo>
                <a:cubicBezTo>
                  <a:pt x="1042452" y="213793"/>
                  <a:pt x="1040979" y="202667"/>
                  <a:pt x="1038032" y="192203"/>
                </a:cubicBezTo>
                <a:cubicBezTo>
                  <a:pt x="1035086" y="181738"/>
                  <a:pt x="1030565" y="172645"/>
                  <a:pt x="1024469" y="164923"/>
                </a:cubicBezTo>
                <a:cubicBezTo>
                  <a:pt x="1018373" y="157201"/>
                  <a:pt x="1010549" y="151105"/>
                  <a:pt x="1000999" y="146635"/>
                </a:cubicBezTo>
                <a:cubicBezTo>
                  <a:pt x="991449" y="142165"/>
                  <a:pt x="980171" y="139929"/>
                  <a:pt x="967166" y="139929"/>
                </a:cubicBezTo>
                <a:close/>
                <a:moveTo>
                  <a:pt x="703438" y="139929"/>
                </a:moveTo>
                <a:cubicBezTo>
                  <a:pt x="693684" y="139929"/>
                  <a:pt x="685252" y="141555"/>
                  <a:pt x="678140" y="144806"/>
                </a:cubicBezTo>
                <a:cubicBezTo>
                  <a:pt x="671028" y="148057"/>
                  <a:pt x="665236" y="152731"/>
                  <a:pt x="660766" y="158827"/>
                </a:cubicBezTo>
                <a:lnTo>
                  <a:pt x="660766" y="144806"/>
                </a:lnTo>
                <a:lnTo>
                  <a:pt x="627848" y="144806"/>
                </a:lnTo>
                <a:lnTo>
                  <a:pt x="627848" y="304521"/>
                </a:lnTo>
                <a:lnTo>
                  <a:pt x="660156" y="304521"/>
                </a:lnTo>
                <a:lnTo>
                  <a:pt x="660156" y="214910"/>
                </a:lnTo>
                <a:cubicBezTo>
                  <a:pt x="660156" y="198451"/>
                  <a:pt x="663865" y="186411"/>
                  <a:pt x="671282" y="178791"/>
                </a:cubicBezTo>
                <a:cubicBezTo>
                  <a:pt x="678698" y="171171"/>
                  <a:pt x="686674" y="167361"/>
                  <a:pt x="695208" y="167361"/>
                </a:cubicBezTo>
                <a:cubicBezTo>
                  <a:pt x="706181" y="167361"/>
                  <a:pt x="713852" y="170359"/>
                  <a:pt x="718221" y="176353"/>
                </a:cubicBezTo>
                <a:cubicBezTo>
                  <a:pt x="722590" y="182347"/>
                  <a:pt x="724774" y="192863"/>
                  <a:pt x="724774" y="207900"/>
                </a:cubicBezTo>
                <a:lnTo>
                  <a:pt x="724774" y="304521"/>
                </a:lnTo>
                <a:lnTo>
                  <a:pt x="758607" y="304521"/>
                </a:lnTo>
                <a:lnTo>
                  <a:pt x="758607" y="200280"/>
                </a:lnTo>
                <a:cubicBezTo>
                  <a:pt x="758607" y="181382"/>
                  <a:pt x="753933" y="166599"/>
                  <a:pt x="744586" y="155931"/>
                </a:cubicBezTo>
                <a:cubicBezTo>
                  <a:pt x="735239" y="145263"/>
                  <a:pt x="721523" y="139929"/>
                  <a:pt x="703438" y="139929"/>
                </a:cubicBezTo>
                <a:close/>
                <a:moveTo>
                  <a:pt x="519491" y="139929"/>
                </a:moveTo>
                <a:cubicBezTo>
                  <a:pt x="506283" y="139929"/>
                  <a:pt x="494853" y="142419"/>
                  <a:pt x="485201" y="147397"/>
                </a:cubicBezTo>
                <a:cubicBezTo>
                  <a:pt x="475549" y="152375"/>
                  <a:pt x="467574" y="158827"/>
                  <a:pt x="461274" y="166752"/>
                </a:cubicBezTo>
                <a:cubicBezTo>
                  <a:pt x="454975" y="174677"/>
                  <a:pt x="450352" y="183719"/>
                  <a:pt x="447406" y="193879"/>
                </a:cubicBezTo>
                <a:cubicBezTo>
                  <a:pt x="444460" y="204039"/>
                  <a:pt x="442986" y="214301"/>
                  <a:pt x="442986" y="224664"/>
                </a:cubicBezTo>
                <a:cubicBezTo>
                  <a:pt x="442986" y="235230"/>
                  <a:pt x="444460" y="245593"/>
                  <a:pt x="447406" y="255753"/>
                </a:cubicBezTo>
                <a:cubicBezTo>
                  <a:pt x="450352" y="265913"/>
                  <a:pt x="454975" y="274956"/>
                  <a:pt x="461274" y="282881"/>
                </a:cubicBezTo>
                <a:cubicBezTo>
                  <a:pt x="467574" y="290805"/>
                  <a:pt x="475549" y="297206"/>
                  <a:pt x="485201" y="302083"/>
                </a:cubicBezTo>
                <a:cubicBezTo>
                  <a:pt x="494853" y="306960"/>
                  <a:pt x="506283" y="309398"/>
                  <a:pt x="519491" y="309398"/>
                </a:cubicBezTo>
                <a:cubicBezTo>
                  <a:pt x="532496" y="309398"/>
                  <a:pt x="543824" y="306960"/>
                  <a:pt x="553476" y="302083"/>
                </a:cubicBezTo>
                <a:cubicBezTo>
                  <a:pt x="563128" y="297206"/>
                  <a:pt x="571104" y="290805"/>
                  <a:pt x="577403" y="282881"/>
                </a:cubicBezTo>
                <a:cubicBezTo>
                  <a:pt x="583702" y="274956"/>
                  <a:pt x="588427" y="265913"/>
                  <a:pt x="591576" y="255753"/>
                </a:cubicBezTo>
                <a:cubicBezTo>
                  <a:pt x="594726" y="245593"/>
                  <a:pt x="596301" y="235230"/>
                  <a:pt x="596301" y="224664"/>
                </a:cubicBezTo>
                <a:cubicBezTo>
                  <a:pt x="596301" y="214301"/>
                  <a:pt x="594726" y="204039"/>
                  <a:pt x="591576" y="193879"/>
                </a:cubicBezTo>
                <a:cubicBezTo>
                  <a:pt x="588427" y="183719"/>
                  <a:pt x="583702" y="174677"/>
                  <a:pt x="577403" y="166752"/>
                </a:cubicBezTo>
                <a:cubicBezTo>
                  <a:pt x="571104" y="158827"/>
                  <a:pt x="563128" y="152375"/>
                  <a:pt x="553476" y="147397"/>
                </a:cubicBezTo>
                <a:cubicBezTo>
                  <a:pt x="543824" y="142419"/>
                  <a:pt x="532496" y="139929"/>
                  <a:pt x="519491" y="139929"/>
                </a:cubicBezTo>
                <a:close/>
                <a:moveTo>
                  <a:pt x="1258250" y="100305"/>
                </a:moveTo>
                <a:lnTo>
                  <a:pt x="1258250" y="143892"/>
                </a:lnTo>
                <a:lnTo>
                  <a:pt x="1228685" y="143892"/>
                </a:lnTo>
                <a:lnTo>
                  <a:pt x="1228685" y="171629"/>
                </a:lnTo>
                <a:lnTo>
                  <a:pt x="1258250" y="171629"/>
                </a:lnTo>
                <a:lnTo>
                  <a:pt x="1258250" y="268250"/>
                </a:lnTo>
                <a:cubicBezTo>
                  <a:pt x="1258250" y="276175"/>
                  <a:pt x="1259368" y="282779"/>
                  <a:pt x="1261603" y="288062"/>
                </a:cubicBezTo>
                <a:cubicBezTo>
                  <a:pt x="1263838" y="293345"/>
                  <a:pt x="1266886" y="297511"/>
                  <a:pt x="1270747" y="300559"/>
                </a:cubicBezTo>
                <a:cubicBezTo>
                  <a:pt x="1274608" y="303810"/>
                  <a:pt x="1279180" y="306045"/>
                  <a:pt x="1284463" y="307265"/>
                </a:cubicBezTo>
                <a:cubicBezTo>
                  <a:pt x="1289746" y="308484"/>
                  <a:pt x="1295334" y="309093"/>
                  <a:pt x="1301227" y="309093"/>
                </a:cubicBezTo>
                <a:cubicBezTo>
                  <a:pt x="1304478" y="309093"/>
                  <a:pt x="1308593" y="308738"/>
                  <a:pt x="1313571" y="308027"/>
                </a:cubicBezTo>
                <a:cubicBezTo>
                  <a:pt x="1318550" y="307315"/>
                  <a:pt x="1322766" y="306249"/>
                  <a:pt x="1326221" y="304826"/>
                </a:cubicBezTo>
                <a:lnTo>
                  <a:pt x="1326221" y="277394"/>
                </a:lnTo>
                <a:cubicBezTo>
                  <a:pt x="1322157" y="279629"/>
                  <a:pt x="1318245" y="280950"/>
                  <a:pt x="1314486" y="281357"/>
                </a:cubicBezTo>
                <a:cubicBezTo>
                  <a:pt x="1310727" y="281763"/>
                  <a:pt x="1307425" y="281966"/>
                  <a:pt x="1304580" y="281966"/>
                </a:cubicBezTo>
                <a:cubicBezTo>
                  <a:pt x="1299703" y="281966"/>
                  <a:pt x="1296198" y="280798"/>
                  <a:pt x="1294064" y="278461"/>
                </a:cubicBezTo>
                <a:cubicBezTo>
                  <a:pt x="1291931" y="276124"/>
                  <a:pt x="1290864" y="270587"/>
                  <a:pt x="1290864" y="261849"/>
                </a:cubicBezTo>
                <a:lnTo>
                  <a:pt x="1290864" y="171629"/>
                </a:lnTo>
                <a:lnTo>
                  <a:pt x="1324392" y="171629"/>
                </a:lnTo>
                <a:lnTo>
                  <a:pt x="1324392" y="143892"/>
                </a:lnTo>
                <a:lnTo>
                  <a:pt x="1290864" y="143892"/>
                </a:lnTo>
                <a:lnTo>
                  <a:pt x="1290864" y="100305"/>
                </a:lnTo>
                <a:close/>
                <a:moveTo>
                  <a:pt x="810575" y="100305"/>
                </a:moveTo>
                <a:lnTo>
                  <a:pt x="810575" y="143892"/>
                </a:lnTo>
                <a:lnTo>
                  <a:pt x="781010" y="143892"/>
                </a:lnTo>
                <a:lnTo>
                  <a:pt x="781010" y="171629"/>
                </a:lnTo>
                <a:lnTo>
                  <a:pt x="810575" y="171629"/>
                </a:lnTo>
                <a:lnTo>
                  <a:pt x="810575" y="268250"/>
                </a:lnTo>
                <a:cubicBezTo>
                  <a:pt x="810575" y="276175"/>
                  <a:pt x="811693" y="282779"/>
                  <a:pt x="813928" y="288062"/>
                </a:cubicBezTo>
                <a:cubicBezTo>
                  <a:pt x="816163" y="293345"/>
                  <a:pt x="819211" y="297511"/>
                  <a:pt x="823072" y="300559"/>
                </a:cubicBezTo>
                <a:cubicBezTo>
                  <a:pt x="826933" y="303810"/>
                  <a:pt x="831505" y="306045"/>
                  <a:pt x="836788" y="307265"/>
                </a:cubicBezTo>
                <a:cubicBezTo>
                  <a:pt x="842071" y="308484"/>
                  <a:pt x="847659" y="309093"/>
                  <a:pt x="853552" y="309093"/>
                </a:cubicBezTo>
                <a:cubicBezTo>
                  <a:pt x="856803" y="309093"/>
                  <a:pt x="860918" y="308738"/>
                  <a:pt x="865896" y="308027"/>
                </a:cubicBezTo>
                <a:cubicBezTo>
                  <a:pt x="870875" y="307315"/>
                  <a:pt x="875091" y="306249"/>
                  <a:pt x="878546" y="304826"/>
                </a:cubicBezTo>
                <a:lnTo>
                  <a:pt x="878546" y="277394"/>
                </a:lnTo>
                <a:cubicBezTo>
                  <a:pt x="874482" y="279629"/>
                  <a:pt x="870570" y="280950"/>
                  <a:pt x="866811" y="281357"/>
                </a:cubicBezTo>
                <a:cubicBezTo>
                  <a:pt x="863052" y="281763"/>
                  <a:pt x="859750" y="281966"/>
                  <a:pt x="856905" y="281966"/>
                </a:cubicBezTo>
                <a:cubicBezTo>
                  <a:pt x="852028" y="281966"/>
                  <a:pt x="848523" y="280798"/>
                  <a:pt x="846389" y="278461"/>
                </a:cubicBezTo>
                <a:cubicBezTo>
                  <a:pt x="844256" y="276124"/>
                  <a:pt x="843189" y="270587"/>
                  <a:pt x="843189" y="261849"/>
                </a:cubicBezTo>
                <a:lnTo>
                  <a:pt x="843189" y="171629"/>
                </a:lnTo>
                <a:lnTo>
                  <a:pt x="876717" y="171629"/>
                </a:lnTo>
                <a:lnTo>
                  <a:pt x="876717" y="143892"/>
                </a:lnTo>
                <a:lnTo>
                  <a:pt x="843189" y="143892"/>
                </a:lnTo>
                <a:lnTo>
                  <a:pt x="843189" y="100305"/>
                </a:lnTo>
                <a:close/>
                <a:moveTo>
                  <a:pt x="356423" y="68301"/>
                </a:moveTo>
                <a:cubicBezTo>
                  <a:pt x="339354" y="68301"/>
                  <a:pt x="324673" y="71705"/>
                  <a:pt x="312380" y="78512"/>
                </a:cubicBezTo>
                <a:cubicBezTo>
                  <a:pt x="300086" y="85319"/>
                  <a:pt x="289977" y="94311"/>
                  <a:pt x="282052" y="105487"/>
                </a:cubicBezTo>
                <a:cubicBezTo>
                  <a:pt x="274127" y="116663"/>
                  <a:pt x="268285" y="129515"/>
                  <a:pt x="264526" y="144044"/>
                </a:cubicBezTo>
                <a:cubicBezTo>
                  <a:pt x="260767" y="158573"/>
                  <a:pt x="258887" y="173457"/>
                  <a:pt x="258887" y="188697"/>
                </a:cubicBezTo>
                <a:cubicBezTo>
                  <a:pt x="258887" y="204547"/>
                  <a:pt x="260716" y="219685"/>
                  <a:pt x="264374" y="234113"/>
                </a:cubicBezTo>
                <a:cubicBezTo>
                  <a:pt x="268031" y="248540"/>
                  <a:pt x="273822" y="261240"/>
                  <a:pt x="281747" y="272213"/>
                </a:cubicBezTo>
                <a:cubicBezTo>
                  <a:pt x="289672" y="283389"/>
                  <a:pt x="299781" y="292228"/>
                  <a:pt x="312075" y="298730"/>
                </a:cubicBezTo>
                <a:cubicBezTo>
                  <a:pt x="324368" y="305233"/>
                  <a:pt x="339151" y="308484"/>
                  <a:pt x="356423" y="308484"/>
                </a:cubicBezTo>
                <a:cubicBezTo>
                  <a:pt x="366786" y="308484"/>
                  <a:pt x="376642" y="307061"/>
                  <a:pt x="385989" y="304217"/>
                </a:cubicBezTo>
                <a:cubicBezTo>
                  <a:pt x="395336" y="301372"/>
                  <a:pt x="403769" y="297003"/>
                  <a:pt x="411287" y="291110"/>
                </a:cubicBezTo>
                <a:cubicBezTo>
                  <a:pt x="418806" y="285421"/>
                  <a:pt x="425003" y="278258"/>
                  <a:pt x="429880" y="269622"/>
                </a:cubicBezTo>
                <a:cubicBezTo>
                  <a:pt x="434757" y="260986"/>
                  <a:pt x="437906" y="250877"/>
                  <a:pt x="439329" y="239294"/>
                </a:cubicBezTo>
                <a:lnTo>
                  <a:pt x="403667" y="239294"/>
                </a:lnTo>
                <a:cubicBezTo>
                  <a:pt x="400416" y="254737"/>
                  <a:pt x="394726" y="265253"/>
                  <a:pt x="386598" y="270841"/>
                </a:cubicBezTo>
                <a:cubicBezTo>
                  <a:pt x="378470" y="276429"/>
                  <a:pt x="368615" y="279223"/>
                  <a:pt x="357033" y="279223"/>
                </a:cubicBezTo>
                <a:cubicBezTo>
                  <a:pt x="345044" y="279223"/>
                  <a:pt x="335036" y="276632"/>
                  <a:pt x="327010" y="271451"/>
                </a:cubicBezTo>
                <a:cubicBezTo>
                  <a:pt x="318984" y="266269"/>
                  <a:pt x="312634" y="259411"/>
                  <a:pt x="307960" y="250877"/>
                </a:cubicBezTo>
                <a:cubicBezTo>
                  <a:pt x="303083" y="242342"/>
                  <a:pt x="299629" y="232690"/>
                  <a:pt x="297597" y="221921"/>
                </a:cubicBezTo>
                <a:cubicBezTo>
                  <a:pt x="295565" y="211151"/>
                  <a:pt x="294549" y="200077"/>
                  <a:pt x="294549" y="188697"/>
                </a:cubicBezTo>
                <a:cubicBezTo>
                  <a:pt x="294549" y="177521"/>
                  <a:pt x="295565" y="166549"/>
                  <a:pt x="297597" y="155779"/>
                </a:cubicBezTo>
                <a:cubicBezTo>
                  <a:pt x="299629" y="145009"/>
                  <a:pt x="303083" y="135357"/>
                  <a:pt x="307960" y="126823"/>
                </a:cubicBezTo>
                <a:cubicBezTo>
                  <a:pt x="312634" y="118289"/>
                  <a:pt x="318984" y="111380"/>
                  <a:pt x="327010" y="106097"/>
                </a:cubicBezTo>
                <a:cubicBezTo>
                  <a:pt x="335036" y="100813"/>
                  <a:pt x="345044" y="98172"/>
                  <a:pt x="357033" y="98172"/>
                </a:cubicBezTo>
                <a:cubicBezTo>
                  <a:pt x="368615" y="98172"/>
                  <a:pt x="378572" y="101067"/>
                  <a:pt x="386903" y="106859"/>
                </a:cubicBezTo>
                <a:cubicBezTo>
                  <a:pt x="395234" y="112650"/>
                  <a:pt x="400416" y="122251"/>
                  <a:pt x="402448" y="135662"/>
                </a:cubicBezTo>
                <a:lnTo>
                  <a:pt x="438110" y="135662"/>
                </a:lnTo>
                <a:cubicBezTo>
                  <a:pt x="436890" y="123877"/>
                  <a:pt x="433792" y="113767"/>
                  <a:pt x="428813" y="105335"/>
                </a:cubicBezTo>
                <a:cubicBezTo>
                  <a:pt x="423835" y="96902"/>
                  <a:pt x="417586" y="89942"/>
                  <a:pt x="410068" y="84456"/>
                </a:cubicBezTo>
                <a:cubicBezTo>
                  <a:pt x="402550" y="78969"/>
                  <a:pt x="394168" y="74905"/>
                  <a:pt x="384922" y="72264"/>
                </a:cubicBezTo>
                <a:cubicBezTo>
                  <a:pt x="375676" y="69622"/>
                  <a:pt x="366177" y="68301"/>
                  <a:pt x="356423" y="68301"/>
                </a:cubicBezTo>
                <a:close/>
                <a:moveTo>
                  <a:pt x="0" y="0"/>
                </a:moveTo>
                <a:lnTo>
                  <a:pt x="1740229" y="0"/>
                </a:lnTo>
                <a:lnTo>
                  <a:pt x="1740229" y="385165"/>
                </a:lnTo>
                <a:lnTo>
                  <a:pt x="0" y="3851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38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9" name="육각형 8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3" name="직선 연결선 22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22103" y="806667"/>
            <a:ext cx="184731" cy="338554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106DDB-B746-4703-B433-3E93C65FDE0B}"/>
              </a:ext>
            </a:extLst>
          </p:cNvPr>
          <p:cNvSpPr txBox="1"/>
          <p:nvPr/>
        </p:nvSpPr>
        <p:spPr>
          <a:xfrm>
            <a:off x="1688248" y="827261"/>
            <a:ext cx="2005677" cy="615553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  <a:endParaRPr lang="en-US" altLang="ko-KR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메인 화면</a:t>
            </a:r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endParaRPr lang="ko-KR" altLang="en-US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FDFA180-6263-436A-93C4-A7BF015D840E}"/>
              </a:ext>
            </a:extLst>
          </p:cNvPr>
          <p:cNvSpPr/>
          <p:nvPr/>
        </p:nvSpPr>
        <p:spPr>
          <a:xfrm>
            <a:off x="6797568" y="3267743"/>
            <a:ext cx="40174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Search 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버튼 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-&gt;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영단어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검색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Practice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버튼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-&gt;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즐겨찾기한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단어를 연습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Camera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버튼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-&gt;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문서를 사진 찍어서 번역</a:t>
            </a: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7" name="이등변 삼각형 86">
            <a:extLst>
              <a:ext uri="{FF2B5EF4-FFF2-40B4-BE49-F238E27FC236}">
                <a16:creationId xmlns:a16="http://schemas.microsoft.com/office/drawing/2014/main" id="{DFAB6CA9-ED8E-4046-AF3F-BA804425E217}"/>
              </a:ext>
            </a:extLst>
          </p:cNvPr>
          <p:cNvSpPr/>
          <p:nvPr/>
        </p:nvSpPr>
        <p:spPr>
          <a:xfrm rot="5400000">
            <a:off x="6507475" y="3328441"/>
            <a:ext cx="191036" cy="164686"/>
          </a:xfrm>
          <a:prstGeom prst="triangle">
            <a:avLst/>
          </a:prstGeom>
          <a:solidFill>
            <a:srgbClr val="7F0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F0107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75B9A06-5EEC-4259-8D42-5E959F2020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5" t="12560" r="17386" b="11761"/>
          <a:stretch/>
        </p:blipFill>
        <p:spPr>
          <a:xfrm rot="16200000">
            <a:off x="1769810" y="971834"/>
            <a:ext cx="3361538" cy="543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42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9" name="육각형 8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3" name="직선 연결선 22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22103" y="806667"/>
            <a:ext cx="184731" cy="338554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106DDB-B746-4703-B433-3E93C65FDE0B}"/>
              </a:ext>
            </a:extLst>
          </p:cNvPr>
          <p:cNvSpPr txBox="1"/>
          <p:nvPr/>
        </p:nvSpPr>
        <p:spPr>
          <a:xfrm>
            <a:off x="1688248" y="827261"/>
            <a:ext cx="2044662" cy="615553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  <a:endParaRPr lang="en-US" altLang="ko-KR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(Mode 1 : Search)</a:t>
            </a:r>
            <a:endParaRPr lang="ko-KR" altLang="en-US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FDFA180-6263-436A-93C4-A7BF015D840E}"/>
              </a:ext>
            </a:extLst>
          </p:cNvPr>
          <p:cNvSpPr/>
          <p:nvPr/>
        </p:nvSpPr>
        <p:spPr>
          <a:xfrm>
            <a:off x="6797568" y="3267743"/>
            <a:ext cx="501727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EditText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검색할 단어를 입력 후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“search”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버튼 터치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별표를 눌러서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즐겨찾기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등록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스피커 버튼을 눌러서 영단어를 들려줌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7" name="이등변 삼각형 86">
            <a:extLst>
              <a:ext uri="{FF2B5EF4-FFF2-40B4-BE49-F238E27FC236}">
                <a16:creationId xmlns:a16="http://schemas.microsoft.com/office/drawing/2014/main" id="{DFAB6CA9-ED8E-4046-AF3F-BA804425E217}"/>
              </a:ext>
            </a:extLst>
          </p:cNvPr>
          <p:cNvSpPr/>
          <p:nvPr/>
        </p:nvSpPr>
        <p:spPr>
          <a:xfrm rot="5400000">
            <a:off x="6507475" y="3328441"/>
            <a:ext cx="191036" cy="164686"/>
          </a:xfrm>
          <a:prstGeom prst="triangle">
            <a:avLst/>
          </a:prstGeom>
          <a:solidFill>
            <a:srgbClr val="7F0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F0107"/>
              </a:solidFill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23B0DDB3-5CDD-4AF4-A531-311C6878774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9" t="7065" r="13457" b="7996"/>
          <a:stretch/>
        </p:blipFill>
        <p:spPr>
          <a:xfrm rot="16200000">
            <a:off x="1767236" y="979193"/>
            <a:ext cx="3366680" cy="543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223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9" name="육각형 8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3" name="직선 연결선 22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22103" y="806667"/>
            <a:ext cx="184731" cy="338554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106DDB-B746-4703-B433-3E93C65FDE0B}"/>
              </a:ext>
            </a:extLst>
          </p:cNvPr>
          <p:cNvSpPr txBox="1"/>
          <p:nvPr/>
        </p:nvSpPr>
        <p:spPr>
          <a:xfrm>
            <a:off x="1688248" y="827261"/>
            <a:ext cx="2172390" cy="615553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  <a:endParaRPr lang="en-US" altLang="ko-KR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(Mode 2 : Practice)</a:t>
            </a:r>
            <a:endParaRPr lang="ko-KR" altLang="en-US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FDFA180-6263-436A-93C4-A7BF015D840E}"/>
              </a:ext>
            </a:extLst>
          </p:cNvPr>
          <p:cNvSpPr/>
          <p:nvPr/>
        </p:nvSpPr>
        <p:spPr>
          <a:xfrm>
            <a:off x="6797568" y="3267743"/>
            <a:ext cx="4945585" cy="8156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즐겨찾기로</a:t>
            </a:r>
            <a:r>
              <a:rPr lang="ko-KR" altLang="en-US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등록한 단어들이 깜빡이면서 화면에 출력됨</a:t>
            </a:r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영어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번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한글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3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번 깜빡이고 다음 단어로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넘어감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7" name="이등변 삼각형 86">
            <a:extLst>
              <a:ext uri="{FF2B5EF4-FFF2-40B4-BE49-F238E27FC236}">
                <a16:creationId xmlns:a16="http://schemas.microsoft.com/office/drawing/2014/main" id="{DFAB6CA9-ED8E-4046-AF3F-BA804425E217}"/>
              </a:ext>
            </a:extLst>
          </p:cNvPr>
          <p:cNvSpPr/>
          <p:nvPr/>
        </p:nvSpPr>
        <p:spPr>
          <a:xfrm rot="5400000">
            <a:off x="6507475" y="3328441"/>
            <a:ext cx="191036" cy="164686"/>
          </a:xfrm>
          <a:prstGeom prst="triangle">
            <a:avLst/>
          </a:prstGeom>
          <a:solidFill>
            <a:srgbClr val="7F0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F0107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4456996-26F0-49C4-89FE-CD72ABA6DCF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8" t="12839" r="11785" b="7877"/>
          <a:stretch/>
        </p:blipFill>
        <p:spPr>
          <a:xfrm rot="16200000">
            <a:off x="1769259" y="977167"/>
            <a:ext cx="3362632" cy="543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819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9" name="육각형 8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3" name="직선 연결선 22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22103" y="806667"/>
            <a:ext cx="184731" cy="338554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106DDB-B746-4703-B433-3E93C65FDE0B}"/>
              </a:ext>
            </a:extLst>
          </p:cNvPr>
          <p:cNvSpPr txBox="1"/>
          <p:nvPr/>
        </p:nvSpPr>
        <p:spPr>
          <a:xfrm>
            <a:off x="1688248" y="827261"/>
            <a:ext cx="2143536" cy="615553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  <a:endParaRPr lang="en-US" altLang="ko-KR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(Mode 3 : Camera)</a:t>
            </a:r>
            <a:endParaRPr lang="ko-KR" altLang="en-US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FDFA180-6263-436A-93C4-A7BF015D840E}"/>
              </a:ext>
            </a:extLst>
          </p:cNvPr>
          <p:cNvSpPr/>
          <p:nvPr/>
        </p:nvSpPr>
        <p:spPr>
          <a:xfrm>
            <a:off x="5981387" y="4290880"/>
            <a:ext cx="505939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가운데 카메라 아이콘을 클릭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라즈베리파이에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연결된 카메라로 번역할 문서를 촬영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문서에서 추출된 텍스트는 왼쪽에 출력됨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번역한 텍스트는 오른쪽에 출력됨</a:t>
            </a: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7" name="이등변 삼각형 86">
            <a:extLst>
              <a:ext uri="{FF2B5EF4-FFF2-40B4-BE49-F238E27FC236}">
                <a16:creationId xmlns:a16="http://schemas.microsoft.com/office/drawing/2014/main" id="{DFAB6CA9-ED8E-4046-AF3F-BA804425E217}"/>
              </a:ext>
            </a:extLst>
          </p:cNvPr>
          <p:cNvSpPr/>
          <p:nvPr/>
        </p:nvSpPr>
        <p:spPr>
          <a:xfrm rot="5400000">
            <a:off x="5691294" y="4351578"/>
            <a:ext cx="191036" cy="164686"/>
          </a:xfrm>
          <a:prstGeom prst="triangle">
            <a:avLst/>
          </a:prstGeom>
          <a:solidFill>
            <a:srgbClr val="7F0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F0107"/>
              </a:solidFill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1A04EBAC-296F-4D7C-9549-DA7AF9965B8A}"/>
              </a:ext>
            </a:extLst>
          </p:cNvPr>
          <p:cNvGrpSpPr/>
          <p:nvPr/>
        </p:nvGrpSpPr>
        <p:grpSpPr>
          <a:xfrm>
            <a:off x="985818" y="1687341"/>
            <a:ext cx="3249367" cy="2009554"/>
            <a:chOff x="3149917" y="603127"/>
            <a:chExt cx="5437240" cy="3362632"/>
          </a:xfrm>
        </p:grpSpPr>
        <p:pic>
          <p:nvPicPr>
            <p:cNvPr id="88" name="그림 87">
              <a:extLst>
                <a:ext uri="{FF2B5EF4-FFF2-40B4-BE49-F238E27FC236}">
                  <a16:creationId xmlns:a16="http://schemas.microsoft.com/office/drawing/2014/main" id="{6297CAFA-45EF-4CDC-8925-2AC65D1D7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425" t="15982" r="15199" b="4735"/>
            <a:stretch/>
          </p:blipFill>
          <p:spPr>
            <a:xfrm rot="16200000">
              <a:off x="4187221" y="-434177"/>
              <a:ext cx="3362632" cy="5437240"/>
            </a:xfrm>
            <a:prstGeom prst="rect">
              <a:avLst/>
            </a:prstGeom>
          </p:spPr>
        </p:pic>
        <p:sp>
          <p:nvSpPr>
            <p:cNvPr id="3" name="사각형: 둥근 모서리 2">
              <a:extLst>
                <a:ext uri="{FF2B5EF4-FFF2-40B4-BE49-F238E27FC236}">
                  <a16:creationId xmlns:a16="http://schemas.microsoft.com/office/drawing/2014/main" id="{AE4961B0-466A-433F-8381-3F9521C2D333}"/>
                </a:ext>
              </a:extLst>
            </p:cNvPr>
            <p:cNvSpPr/>
            <p:nvPr/>
          </p:nvSpPr>
          <p:spPr>
            <a:xfrm>
              <a:off x="3405878" y="1028636"/>
              <a:ext cx="1634019" cy="2252133"/>
            </a:xfrm>
            <a:prstGeom prst="roundRect">
              <a:avLst>
                <a:gd name="adj" fmla="val 32730"/>
              </a:avLst>
            </a:prstGeom>
            <a:noFill/>
            <a:ln w="63500" cmpd="sng">
              <a:solidFill>
                <a:srgbClr val="FF0000"/>
              </a:solidFill>
              <a:prstDash val="sys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33ADBAF1-2D49-4689-A539-848A78E945A4}"/>
                </a:ext>
              </a:extLst>
            </p:cNvPr>
            <p:cNvSpPr/>
            <p:nvPr/>
          </p:nvSpPr>
          <p:spPr>
            <a:xfrm>
              <a:off x="6500242" y="1028635"/>
              <a:ext cx="1634019" cy="2252133"/>
            </a:xfrm>
            <a:prstGeom prst="roundRect">
              <a:avLst>
                <a:gd name="adj" fmla="val 32730"/>
              </a:avLst>
            </a:prstGeom>
            <a:noFill/>
            <a:ln w="63500" cmpd="sng">
              <a:solidFill>
                <a:srgbClr val="FF0000"/>
              </a:solidFill>
              <a:prstDash val="sys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CDBD723C-E8F6-4102-8CFD-CADD06AB73C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27408"/>
          <a:stretch/>
        </p:blipFill>
        <p:spPr>
          <a:xfrm>
            <a:off x="5107969" y="1265607"/>
            <a:ext cx="4820483" cy="23421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32" name="그룹 31">
            <a:extLst>
              <a:ext uri="{FF2B5EF4-FFF2-40B4-BE49-F238E27FC236}">
                <a16:creationId xmlns:a16="http://schemas.microsoft.com/office/drawing/2014/main" id="{3C8AFB2A-395C-4A0A-B9E0-077614DC994A}"/>
              </a:ext>
            </a:extLst>
          </p:cNvPr>
          <p:cNvGrpSpPr/>
          <p:nvPr/>
        </p:nvGrpSpPr>
        <p:grpSpPr>
          <a:xfrm>
            <a:off x="985817" y="4290880"/>
            <a:ext cx="3249368" cy="2009554"/>
            <a:chOff x="295835" y="3315267"/>
            <a:chExt cx="5437241" cy="3362632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A815274B-0F4F-495A-9AE8-9AE19A751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309" t="10776" r="15083" b="17248"/>
            <a:stretch/>
          </p:blipFill>
          <p:spPr>
            <a:xfrm rot="16200000">
              <a:off x="1333140" y="2277962"/>
              <a:ext cx="3362632" cy="5437241"/>
            </a:xfrm>
            <a:prstGeom prst="rect">
              <a:avLst/>
            </a:prstGeom>
          </p:spPr>
        </p:pic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79671C4D-F11E-4056-BEEE-74071D79D120}"/>
                </a:ext>
              </a:extLst>
            </p:cNvPr>
            <p:cNvSpPr/>
            <p:nvPr/>
          </p:nvSpPr>
          <p:spPr>
            <a:xfrm>
              <a:off x="572600" y="3814507"/>
              <a:ext cx="1810970" cy="2252133"/>
            </a:xfrm>
            <a:prstGeom prst="roundRect">
              <a:avLst>
                <a:gd name="adj" fmla="val 32730"/>
              </a:avLst>
            </a:prstGeom>
            <a:noFill/>
            <a:ln w="63500" cmpd="sng">
              <a:solidFill>
                <a:srgbClr val="FF0000"/>
              </a:solidFill>
              <a:prstDash val="sys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사각형: 둥근 모서리 36">
              <a:extLst>
                <a:ext uri="{FF2B5EF4-FFF2-40B4-BE49-F238E27FC236}">
                  <a16:creationId xmlns:a16="http://schemas.microsoft.com/office/drawing/2014/main" id="{E00DFC26-E66F-4FE7-99D6-825B8D6B3A30}"/>
                </a:ext>
              </a:extLst>
            </p:cNvPr>
            <p:cNvSpPr/>
            <p:nvPr/>
          </p:nvSpPr>
          <p:spPr>
            <a:xfrm>
              <a:off x="3666964" y="3814506"/>
              <a:ext cx="1810970" cy="2252133"/>
            </a:xfrm>
            <a:prstGeom prst="roundRect">
              <a:avLst>
                <a:gd name="adj" fmla="val 32730"/>
              </a:avLst>
            </a:prstGeom>
            <a:noFill/>
            <a:ln w="63500" cmpd="sng">
              <a:solidFill>
                <a:srgbClr val="FF0000"/>
              </a:solidFill>
              <a:prstDash val="sys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1" name="그래픽 40" descr="오른쪽으로 굽은 화살표">
            <a:extLst>
              <a:ext uri="{FF2B5EF4-FFF2-40B4-BE49-F238E27FC236}">
                <a16:creationId xmlns:a16="http://schemas.microsoft.com/office/drawing/2014/main" id="{9F6E0907-A4A3-4C41-B844-0D35EB2EE7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3841871">
            <a:off x="4153871" y="347170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44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L 도형 5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9" name="육각형 8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육각형 9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2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3" name="직선 연결선 22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722103" y="806667"/>
            <a:ext cx="184731" cy="338554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endParaRPr lang="ko-KR" altLang="en-US" sz="1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8106DDB-B746-4703-B433-3E93C65FDE0B}"/>
              </a:ext>
            </a:extLst>
          </p:cNvPr>
          <p:cNvSpPr txBox="1"/>
          <p:nvPr/>
        </p:nvSpPr>
        <p:spPr>
          <a:xfrm>
            <a:off x="1688248" y="827261"/>
            <a:ext cx="2005677" cy="615553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어플리케이션 기능</a:t>
            </a:r>
            <a:endParaRPr lang="en-US" altLang="ko-KR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(Device </a:t>
            </a:r>
            <a:r>
              <a:rPr lang="ko-KR" altLang="en-US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기능</a:t>
            </a:r>
            <a:r>
              <a:rPr lang="en-US" altLang="ko-KR" sz="17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endParaRPr lang="ko-KR" altLang="en-US" sz="17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9FDFA180-6263-436A-93C4-A7BF015D840E}"/>
              </a:ext>
            </a:extLst>
          </p:cNvPr>
          <p:cNvSpPr/>
          <p:nvPr/>
        </p:nvSpPr>
        <p:spPr>
          <a:xfrm>
            <a:off x="6797568" y="3267743"/>
            <a:ext cx="5002331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FND</a:t>
            </a:r>
            <a:r>
              <a:rPr lang="ko-KR" altLang="en-US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에는 </a:t>
            </a:r>
            <a:r>
              <a:rPr lang="en-US" altLang="ko-KR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practice</a:t>
            </a:r>
            <a:r>
              <a:rPr lang="ko-KR" altLang="en-US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한 시간이 출력됨</a:t>
            </a:r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TEXT LCD</a:t>
            </a:r>
            <a:r>
              <a:rPr lang="ko-KR" altLang="en-US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에는 검색한 단어 또는 연습 단어가 출력됨</a:t>
            </a:r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Dot Matrix</a:t>
            </a:r>
            <a:r>
              <a:rPr lang="ko-KR" altLang="en-US" sz="14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에는 </a:t>
            </a:r>
            <a:r>
              <a:rPr lang="en-US" altLang="ko-KR" sz="14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1(Search), 2(Practice), 3(Camera)</a:t>
            </a:r>
            <a:r>
              <a:rPr lang="ko-KR" altLang="en-US" sz="14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출력됨</a:t>
            </a:r>
            <a:endParaRPr lang="en-US" altLang="ko-KR" sz="14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400" dirty="0"/>
              <a:t>SW(4) Search, SW(5) Practice, SW(6) Camera</a:t>
            </a:r>
            <a:r>
              <a:rPr lang="ko-KR" altLang="en-US" sz="1400" dirty="0"/>
              <a:t> 화면으로 전환</a:t>
            </a:r>
            <a:endParaRPr lang="en-US" altLang="ko-KR" sz="1400" dirty="0"/>
          </a:p>
          <a:p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en-US" altLang="ko-KR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SW(9) </a:t>
            </a:r>
            <a:r>
              <a:rPr lang="ko-KR" altLang="en-US" sz="15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메인 화면으로 전환</a:t>
            </a:r>
            <a:endParaRPr lang="en-US" altLang="ko-KR" sz="15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87" name="이등변 삼각형 86">
            <a:extLst>
              <a:ext uri="{FF2B5EF4-FFF2-40B4-BE49-F238E27FC236}">
                <a16:creationId xmlns:a16="http://schemas.microsoft.com/office/drawing/2014/main" id="{DFAB6CA9-ED8E-4046-AF3F-BA804425E217}"/>
              </a:ext>
            </a:extLst>
          </p:cNvPr>
          <p:cNvSpPr/>
          <p:nvPr/>
        </p:nvSpPr>
        <p:spPr>
          <a:xfrm rot="5400000">
            <a:off x="6507475" y="3328441"/>
            <a:ext cx="191036" cy="164686"/>
          </a:xfrm>
          <a:prstGeom prst="triangle">
            <a:avLst/>
          </a:prstGeom>
          <a:solidFill>
            <a:srgbClr val="7F0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7F0107"/>
              </a:solidFill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92F406FC-A65B-43E9-B8DF-B45F1E58E5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3" t="6398" r="10754" b="4589"/>
          <a:stretch/>
        </p:blipFill>
        <p:spPr>
          <a:xfrm rot="16200000">
            <a:off x="1781844" y="976163"/>
            <a:ext cx="3337463" cy="543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5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 도형 3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7" name="육각형 6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1" name="직선 연결선 20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72161" y="928863"/>
            <a:ext cx="1813317" cy="400110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시스템 흐름도</a:t>
            </a:r>
          </a:p>
        </p:txBody>
      </p:sp>
      <p:grpSp>
        <p:nvGrpSpPr>
          <p:cNvPr id="110" name="그래픽 3">
            <a:extLst>
              <a:ext uri="{FF2B5EF4-FFF2-40B4-BE49-F238E27FC236}">
                <a16:creationId xmlns:a16="http://schemas.microsoft.com/office/drawing/2014/main" id="{F02DBB6E-F435-4440-8470-B44FDB575886}"/>
              </a:ext>
            </a:extLst>
          </p:cNvPr>
          <p:cNvGrpSpPr/>
          <p:nvPr/>
        </p:nvGrpSpPr>
        <p:grpSpPr>
          <a:xfrm>
            <a:off x="7321452" y="1959475"/>
            <a:ext cx="1129643" cy="1129643"/>
            <a:chOff x="6839996" y="926927"/>
            <a:chExt cx="2320435" cy="2320435"/>
          </a:xfrm>
        </p:grpSpPr>
        <p:sp>
          <p:nvSpPr>
            <p:cNvPr id="112" name="자유형: 도형 111">
              <a:extLst>
                <a:ext uri="{FF2B5EF4-FFF2-40B4-BE49-F238E27FC236}">
                  <a16:creationId xmlns:a16="http://schemas.microsoft.com/office/drawing/2014/main" id="{A7595FBC-731E-42EA-895C-4D4AF8580F79}"/>
                </a:ext>
              </a:extLst>
            </p:cNvPr>
            <p:cNvSpPr/>
            <p:nvPr/>
          </p:nvSpPr>
          <p:spPr>
            <a:xfrm>
              <a:off x="7360200" y="1689047"/>
              <a:ext cx="1275396" cy="1561939"/>
            </a:xfrm>
            <a:custGeom>
              <a:avLst/>
              <a:gdLst>
                <a:gd name="connsiteX0" fmla="*/ 1229156 w 1275396"/>
                <a:gd name="connsiteY0" fmla="*/ 4214 h 1561939"/>
                <a:gd name="connsiteX1" fmla="*/ 51640 w 1275396"/>
                <a:gd name="connsiteY1" fmla="*/ 4214 h 1561939"/>
                <a:gd name="connsiteX2" fmla="*/ 4214 w 1275396"/>
                <a:gd name="connsiteY2" fmla="*/ 51639 h 1561939"/>
                <a:gd name="connsiteX3" fmla="*/ 4214 w 1275396"/>
                <a:gd name="connsiteY3" fmla="*/ 1039083 h 1561939"/>
                <a:gd name="connsiteX4" fmla="*/ 51640 w 1275396"/>
                <a:gd name="connsiteY4" fmla="*/ 1086509 h 1561939"/>
                <a:gd name="connsiteX5" fmla="*/ 261563 w 1275396"/>
                <a:gd name="connsiteY5" fmla="*/ 1086509 h 1561939"/>
                <a:gd name="connsiteX6" fmla="*/ 261563 w 1275396"/>
                <a:gd name="connsiteY6" fmla="*/ 1419280 h 1561939"/>
                <a:gd name="connsiteX7" fmla="*/ 401368 w 1275396"/>
                <a:gd name="connsiteY7" fmla="*/ 1559085 h 1561939"/>
                <a:gd name="connsiteX8" fmla="*/ 401368 w 1275396"/>
                <a:gd name="connsiteY8" fmla="*/ 1559085 h 1561939"/>
                <a:gd name="connsiteX9" fmla="*/ 541173 w 1275396"/>
                <a:gd name="connsiteY9" fmla="*/ 1419280 h 1561939"/>
                <a:gd name="connsiteX10" fmla="*/ 541173 w 1275396"/>
                <a:gd name="connsiteY10" fmla="*/ 1086509 h 1561939"/>
                <a:gd name="connsiteX11" fmla="*/ 736713 w 1275396"/>
                <a:gd name="connsiteY11" fmla="*/ 1086509 h 1561939"/>
                <a:gd name="connsiteX12" fmla="*/ 736713 w 1275396"/>
                <a:gd name="connsiteY12" fmla="*/ 1419280 h 1561939"/>
                <a:gd name="connsiteX13" fmla="*/ 876518 w 1275396"/>
                <a:gd name="connsiteY13" fmla="*/ 1559085 h 1561939"/>
                <a:gd name="connsiteX14" fmla="*/ 876518 w 1275396"/>
                <a:gd name="connsiteY14" fmla="*/ 1559085 h 1561939"/>
                <a:gd name="connsiteX15" fmla="*/ 1016322 w 1275396"/>
                <a:gd name="connsiteY15" fmla="*/ 1419280 h 1561939"/>
                <a:gd name="connsiteX16" fmla="*/ 1016322 w 1275396"/>
                <a:gd name="connsiteY16" fmla="*/ 1086509 h 1561939"/>
                <a:gd name="connsiteX17" fmla="*/ 1229162 w 1275396"/>
                <a:gd name="connsiteY17" fmla="*/ 1086509 h 1561939"/>
                <a:gd name="connsiteX18" fmla="*/ 1276588 w 1275396"/>
                <a:gd name="connsiteY18" fmla="*/ 1039083 h 1561939"/>
                <a:gd name="connsiteX19" fmla="*/ 1276588 w 1275396"/>
                <a:gd name="connsiteY19" fmla="*/ 51639 h 1561939"/>
                <a:gd name="connsiteX20" fmla="*/ 1229156 w 1275396"/>
                <a:gd name="connsiteY20" fmla="*/ 4214 h 1561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75396" h="1561939">
                  <a:moveTo>
                    <a:pt x="1229156" y="4214"/>
                  </a:moveTo>
                  <a:lnTo>
                    <a:pt x="51640" y="4214"/>
                  </a:lnTo>
                  <a:cubicBezTo>
                    <a:pt x="25446" y="4214"/>
                    <a:pt x="4214" y="25446"/>
                    <a:pt x="4214" y="51639"/>
                  </a:cubicBezTo>
                  <a:lnTo>
                    <a:pt x="4214" y="1039083"/>
                  </a:lnTo>
                  <a:cubicBezTo>
                    <a:pt x="4214" y="1065276"/>
                    <a:pt x="25446" y="1086509"/>
                    <a:pt x="51640" y="1086509"/>
                  </a:cubicBezTo>
                  <a:lnTo>
                    <a:pt x="261563" y="1086509"/>
                  </a:lnTo>
                  <a:lnTo>
                    <a:pt x="261563" y="1419280"/>
                  </a:lnTo>
                  <a:cubicBezTo>
                    <a:pt x="261563" y="1496490"/>
                    <a:pt x="324153" y="1559085"/>
                    <a:pt x="401368" y="1559085"/>
                  </a:cubicBezTo>
                  <a:lnTo>
                    <a:pt x="401368" y="1559085"/>
                  </a:lnTo>
                  <a:cubicBezTo>
                    <a:pt x="478577" y="1559085"/>
                    <a:pt x="541173" y="1496495"/>
                    <a:pt x="541173" y="1419280"/>
                  </a:cubicBezTo>
                  <a:lnTo>
                    <a:pt x="541173" y="1086509"/>
                  </a:lnTo>
                  <a:lnTo>
                    <a:pt x="736713" y="1086509"/>
                  </a:lnTo>
                  <a:lnTo>
                    <a:pt x="736713" y="1419280"/>
                  </a:lnTo>
                  <a:cubicBezTo>
                    <a:pt x="736713" y="1496490"/>
                    <a:pt x="799303" y="1559085"/>
                    <a:pt x="876518" y="1559085"/>
                  </a:cubicBezTo>
                  <a:lnTo>
                    <a:pt x="876518" y="1559085"/>
                  </a:lnTo>
                  <a:cubicBezTo>
                    <a:pt x="953727" y="1559085"/>
                    <a:pt x="1016322" y="1496495"/>
                    <a:pt x="1016322" y="1419280"/>
                  </a:cubicBezTo>
                  <a:lnTo>
                    <a:pt x="1016322" y="1086509"/>
                  </a:lnTo>
                  <a:lnTo>
                    <a:pt x="1229162" y="1086509"/>
                  </a:lnTo>
                  <a:cubicBezTo>
                    <a:pt x="1255355" y="1086509"/>
                    <a:pt x="1276588" y="1065276"/>
                    <a:pt x="1276588" y="1039083"/>
                  </a:cubicBezTo>
                  <a:lnTo>
                    <a:pt x="1276588" y="51639"/>
                  </a:lnTo>
                  <a:cubicBezTo>
                    <a:pt x="1276582" y="25446"/>
                    <a:pt x="1255350" y="4214"/>
                    <a:pt x="1229156" y="4214"/>
                  </a:cubicBezTo>
                  <a:close/>
                </a:path>
              </a:pathLst>
            </a:custGeom>
            <a:solidFill>
              <a:srgbClr val="AAC1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3" name="자유형: 도형 112">
              <a:extLst>
                <a:ext uri="{FF2B5EF4-FFF2-40B4-BE49-F238E27FC236}">
                  <a16:creationId xmlns:a16="http://schemas.microsoft.com/office/drawing/2014/main" id="{1E7C1B42-EC09-418B-9622-33F1026A3BF7}"/>
                </a:ext>
              </a:extLst>
            </p:cNvPr>
            <p:cNvSpPr/>
            <p:nvPr/>
          </p:nvSpPr>
          <p:spPr>
            <a:xfrm>
              <a:off x="7021040" y="1688816"/>
              <a:ext cx="286543" cy="854010"/>
            </a:xfrm>
            <a:custGeom>
              <a:avLst/>
              <a:gdLst>
                <a:gd name="connsiteX0" fmla="*/ 144019 w 286542"/>
                <a:gd name="connsiteY0" fmla="*/ 4214 h 854009"/>
                <a:gd name="connsiteX1" fmla="*/ 144019 w 286542"/>
                <a:gd name="connsiteY1" fmla="*/ 4214 h 854009"/>
                <a:gd name="connsiteX2" fmla="*/ 4214 w 286542"/>
                <a:gd name="connsiteY2" fmla="*/ 144019 h 854009"/>
                <a:gd name="connsiteX3" fmla="*/ 4214 w 286542"/>
                <a:gd name="connsiteY3" fmla="*/ 711851 h 854009"/>
                <a:gd name="connsiteX4" fmla="*/ 144019 w 286542"/>
                <a:gd name="connsiteY4" fmla="*/ 851656 h 854009"/>
                <a:gd name="connsiteX5" fmla="*/ 144019 w 286542"/>
                <a:gd name="connsiteY5" fmla="*/ 851656 h 854009"/>
                <a:gd name="connsiteX6" fmla="*/ 283823 w 286542"/>
                <a:gd name="connsiteY6" fmla="*/ 711851 h 854009"/>
                <a:gd name="connsiteX7" fmla="*/ 283823 w 286542"/>
                <a:gd name="connsiteY7" fmla="*/ 144019 h 854009"/>
                <a:gd name="connsiteX8" fmla="*/ 144019 w 286542"/>
                <a:gd name="connsiteY8" fmla="*/ 4214 h 85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542" h="854009">
                  <a:moveTo>
                    <a:pt x="144019" y="4214"/>
                  </a:moveTo>
                  <a:lnTo>
                    <a:pt x="144019" y="4214"/>
                  </a:lnTo>
                  <a:cubicBezTo>
                    <a:pt x="66809" y="4214"/>
                    <a:pt x="4214" y="66804"/>
                    <a:pt x="4214" y="144019"/>
                  </a:cubicBezTo>
                  <a:lnTo>
                    <a:pt x="4214" y="711851"/>
                  </a:lnTo>
                  <a:cubicBezTo>
                    <a:pt x="4214" y="789060"/>
                    <a:pt x="66804" y="851656"/>
                    <a:pt x="144019" y="851656"/>
                  </a:cubicBezTo>
                  <a:lnTo>
                    <a:pt x="144019" y="851656"/>
                  </a:lnTo>
                  <a:cubicBezTo>
                    <a:pt x="221228" y="851656"/>
                    <a:pt x="283823" y="789066"/>
                    <a:pt x="283823" y="711851"/>
                  </a:cubicBezTo>
                  <a:lnTo>
                    <a:pt x="283823" y="144019"/>
                  </a:lnTo>
                  <a:cubicBezTo>
                    <a:pt x="283818" y="66809"/>
                    <a:pt x="221228" y="4214"/>
                    <a:pt x="144019" y="4214"/>
                  </a:cubicBezTo>
                  <a:close/>
                </a:path>
              </a:pathLst>
            </a:custGeom>
            <a:solidFill>
              <a:srgbClr val="AAC1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4" name="자유형: 도형 113">
              <a:extLst>
                <a:ext uri="{FF2B5EF4-FFF2-40B4-BE49-F238E27FC236}">
                  <a16:creationId xmlns:a16="http://schemas.microsoft.com/office/drawing/2014/main" id="{08AEDCC5-F700-458B-949B-1225CCC39D0E}"/>
                </a:ext>
              </a:extLst>
            </p:cNvPr>
            <p:cNvSpPr/>
            <p:nvPr/>
          </p:nvSpPr>
          <p:spPr>
            <a:xfrm>
              <a:off x="8692119" y="1688816"/>
              <a:ext cx="286543" cy="854010"/>
            </a:xfrm>
            <a:custGeom>
              <a:avLst/>
              <a:gdLst>
                <a:gd name="connsiteX0" fmla="*/ 144019 w 286542"/>
                <a:gd name="connsiteY0" fmla="*/ 4214 h 854009"/>
                <a:gd name="connsiteX1" fmla="*/ 144019 w 286542"/>
                <a:gd name="connsiteY1" fmla="*/ 4214 h 854009"/>
                <a:gd name="connsiteX2" fmla="*/ 4214 w 286542"/>
                <a:gd name="connsiteY2" fmla="*/ 144019 h 854009"/>
                <a:gd name="connsiteX3" fmla="*/ 4214 w 286542"/>
                <a:gd name="connsiteY3" fmla="*/ 711851 h 854009"/>
                <a:gd name="connsiteX4" fmla="*/ 144019 w 286542"/>
                <a:gd name="connsiteY4" fmla="*/ 851656 h 854009"/>
                <a:gd name="connsiteX5" fmla="*/ 144019 w 286542"/>
                <a:gd name="connsiteY5" fmla="*/ 851656 h 854009"/>
                <a:gd name="connsiteX6" fmla="*/ 283823 w 286542"/>
                <a:gd name="connsiteY6" fmla="*/ 711851 h 854009"/>
                <a:gd name="connsiteX7" fmla="*/ 283823 w 286542"/>
                <a:gd name="connsiteY7" fmla="*/ 144019 h 854009"/>
                <a:gd name="connsiteX8" fmla="*/ 144019 w 286542"/>
                <a:gd name="connsiteY8" fmla="*/ 4214 h 854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6542" h="854009">
                  <a:moveTo>
                    <a:pt x="144019" y="4214"/>
                  </a:moveTo>
                  <a:lnTo>
                    <a:pt x="144019" y="4214"/>
                  </a:lnTo>
                  <a:cubicBezTo>
                    <a:pt x="66809" y="4214"/>
                    <a:pt x="4214" y="66804"/>
                    <a:pt x="4214" y="144019"/>
                  </a:cubicBezTo>
                  <a:lnTo>
                    <a:pt x="4214" y="711851"/>
                  </a:lnTo>
                  <a:cubicBezTo>
                    <a:pt x="4214" y="789060"/>
                    <a:pt x="66804" y="851656"/>
                    <a:pt x="144019" y="851656"/>
                  </a:cubicBezTo>
                  <a:lnTo>
                    <a:pt x="144019" y="851656"/>
                  </a:lnTo>
                  <a:cubicBezTo>
                    <a:pt x="221228" y="851656"/>
                    <a:pt x="283823" y="789066"/>
                    <a:pt x="283823" y="711851"/>
                  </a:cubicBezTo>
                  <a:lnTo>
                    <a:pt x="283823" y="144019"/>
                  </a:lnTo>
                  <a:cubicBezTo>
                    <a:pt x="283823" y="66809"/>
                    <a:pt x="221233" y="4214"/>
                    <a:pt x="144019" y="4214"/>
                  </a:cubicBezTo>
                  <a:close/>
                </a:path>
              </a:pathLst>
            </a:custGeom>
            <a:solidFill>
              <a:srgbClr val="AAC1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15" name="자유형: 도형 114">
              <a:extLst>
                <a:ext uri="{FF2B5EF4-FFF2-40B4-BE49-F238E27FC236}">
                  <a16:creationId xmlns:a16="http://schemas.microsoft.com/office/drawing/2014/main" id="{87D813F3-B7A8-489C-A1D9-84B8AC75F0EB}"/>
                </a:ext>
              </a:extLst>
            </p:cNvPr>
            <p:cNvSpPr/>
            <p:nvPr/>
          </p:nvSpPr>
          <p:spPr>
            <a:xfrm>
              <a:off x="7369680" y="922712"/>
              <a:ext cx="1258541" cy="702311"/>
            </a:xfrm>
            <a:custGeom>
              <a:avLst/>
              <a:gdLst>
                <a:gd name="connsiteX0" fmla="*/ 51689 w 1258541"/>
                <a:gd name="connsiteY0" fmla="*/ 701295 h 702310"/>
                <a:gd name="connsiteX1" fmla="*/ 1207366 w 1258541"/>
                <a:gd name="connsiteY1" fmla="*/ 701295 h 702310"/>
                <a:gd name="connsiteX2" fmla="*/ 1253809 w 1258541"/>
                <a:gd name="connsiteY2" fmla="*/ 644015 h 702310"/>
                <a:gd name="connsiteX3" fmla="*/ 942179 w 1258541"/>
                <a:gd name="connsiteY3" fmla="*/ 219578 h 702310"/>
                <a:gd name="connsiteX4" fmla="*/ 1040975 w 1258541"/>
                <a:gd name="connsiteY4" fmla="*/ 41320 h 702310"/>
                <a:gd name="connsiteX5" fmla="*/ 1031233 w 1258541"/>
                <a:gd name="connsiteY5" fmla="*/ 7356 h 702310"/>
                <a:gd name="connsiteX6" fmla="*/ 997263 w 1258541"/>
                <a:gd name="connsiteY6" fmla="*/ 17099 h 702310"/>
                <a:gd name="connsiteX7" fmla="*/ 897720 w 1258541"/>
                <a:gd name="connsiteY7" fmla="*/ 196699 h 702310"/>
                <a:gd name="connsiteX8" fmla="*/ 629528 w 1258541"/>
                <a:gd name="connsiteY8" fmla="*/ 137733 h 702310"/>
                <a:gd name="connsiteX9" fmla="*/ 361329 w 1258541"/>
                <a:gd name="connsiteY9" fmla="*/ 196699 h 702310"/>
                <a:gd name="connsiteX10" fmla="*/ 261786 w 1258541"/>
                <a:gd name="connsiteY10" fmla="*/ 17093 h 702310"/>
                <a:gd name="connsiteX11" fmla="*/ 227823 w 1258541"/>
                <a:gd name="connsiteY11" fmla="*/ 7350 h 702310"/>
                <a:gd name="connsiteX12" fmla="*/ 218080 w 1258541"/>
                <a:gd name="connsiteY12" fmla="*/ 41314 h 702310"/>
                <a:gd name="connsiteX13" fmla="*/ 316876 w 1258541"/>
                <a:gd name="connsiteY13" fmla="*/ 219572 h 702310"/>
                <a:gd name="connsiteX14" fmla="*/ 5246 w 1258541"/>
                <a:gd name="connsiteY14" fmla="*/ 644015 h 702310"/>
                <a:gd name="connsiteX15" fmla="*/ 51689 w 1258541"/>
                <a:gd name="connsiteY15" fmla="*/ 701295 h 702310"/>
                <a:gd name="connsiteX16" fmla="*/ 974368 w 1258541"/>
                <a:gd name="connsiteY16" fmla="*/ 435636 h 702310"/>
                <a:gd name="connsiteX17" fmla="*/ 920627 w 1258541"/>
                <a:gd name="connsiteY17" fmla="*/ 489377 h 702310"/>
                <a:gd name="connsiteX18" fmla="*/ 866886 w 1258541"/>
                <a:gd name="connsiteY18" fmla="*/ 435636 h 702310"/>
                <a:gd name="connsiteX19" fmla="*/ 920627 w 1258541"/>
                <a:gd name="connsiteY19" fmla="*/ 381896 h 702310"/>
                <a:gd name="connsiteX20" fmla="*/ 974368 w 1258541"/>
                <a:gd name="connsiteY20" fmla="*/ 435636 h 702310"/>
                <a:gd name="connsiteX21" fmla="*/ 338417 w 1258541"/>
                <a:gd name="connsiteY21" fmla="*/ 381896 h 702310"/>
                <a:gd name="connsiteX22" fmla="*/ 392158 w 1258541"/>
                <a:gd name="connsiteY22" fmla="*/ 435636 h 702310"/>
                <a:gd name="connsiteX23" fmla="*/ 338417 w 1258541"/>
                <a:gd name="connsiteY23" fmla="*/ 489377 h 702310"/>
                <a:gd name="connsiteX24" fmla="*/ 284676 w 1258541"/>
                <a:gd name="connsiteY24" fmla="*/ 435636 h 702310"/>
                <a:gd name="connsiteX25" fmla="*/ 338417 w 1258541"/>
                <a:gd name="connsiteY25" fmla="*/ 381896 h 70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258541" h="702310">
                  <a:moveTo>
                    <a:pt x="51689" y="701295"/>
                  </a:moveTo>
                  <a:lnTo>
                    <a:pt x="1207366" y="701295"/>
                  </a:lnTo>
                  <a:cubicBezTo>
                    <a:pt x="1237515" y="701295"/>
                    <a:pt x="1260001" y="673523"/>
                    <a:pt x="1253809" y="644015"/>
                  </a:cubicBezTo>
                  <a:cubicBezTo>
                    <a:pt x="1215581" y="461819"/>
                    <a:pt x="1099581" y="308277"/>
                    <a:pt x="942179" y="219578"/>
                  </a:cubicBezTo>
                  <a:lnTo>
                    <a:pt x="1040975" y="41320"/>
                  </a:lnTo>
                  <a:cubicBezTo>
                    <a:pt x="1047661" y="29251"/>
                    <a:pt x="1043301" y="14042"/>
                    <a:pt x="1031233" y="7356"/>
                  </a:cubicBezTo>
                  <a:cubicBezTo>
                    <a:pt x="1019136" y="653"/>
                    <a:pt x="1003949" y="5030"/>
                    <a:pt x="997263" y="17099"/>
                  </a:cubicBezTo>
                  <a:lnTo>
                    <a:pt x="897720" y="196699"/>
                  </a:lnTo>
                  <a:cubicBezTo>
                    <a:pt x="816191" y="158864"/>
                    <a:pt x="725328" y="137733"/>
                    <a:pt x="629528" y="137733"/>
                  </a:cubicBezTo>
                  <a:cubicBezTo>
                    <a:pt x="533721" y="137733"/>
                    <a:pt x="442859" y="158864"/>
                    <a:pt x="361329" y="196699"/>
                  </a:cubicBezTo>
                  <a:lnTo>
                    <a:pt x="261786" y="17093"/>
                  </a:lnTo>
                  <a:cubicBezTo>
                    <a:pt x="255095" y="5019"/>
                    <a:pt x="239886" y="664"/>
                    <a:pt x="227823" y="7350"/>
                  </a:cubicBezTo>
                  <a:cubicBezTo>
                    <a:pt x="215754" y="14036"/>
                    <a:pt x="211394" y="29246"/>
                    <a:pt x="218080" y="41314"/>
                  </a:cubicBezTo>
                  <a:lnTo>
                    <a:pt x="316876" y="219572"/>
                  </a:lnTo>
                  <a:cubicBezTo>
                    <a:pt x="159474" y="308277"/>
                    <a:pt x="43474" y="461813"/>
                    <a:pt x="5246" y="644015"/>
                  </a:cubicBezTo>
                  <a:cubicBezTo>
                    <a:pt x="-951" y="673523"/>
                    <a:pt x="21534" y="701295"/>
                    <a:pt x="51689" y="701295"/>
                  </a:cubicBezTo>
                  <a:close/>
                  <a:moveTo>
                    <a:pt x="974368" y="435636"/>
                  </a:moveTo>
                  <a:cubicBezTo>
                    <a:pt x="974368" y="465313"/>
                    <a:pt x="950310" y="489377"/>
                    <a:pt x="920627" y="489377"/>
                  </a:cubicBezTo>
                  <a:cubicBezTo>
                    <a:pt x="890950" y="489377"/>
                    <a:pt x="866886" y="465319"/>
                    <a:pt x="866886" y="435636"/>
                  </a:cubicBezTo>
                  <a:cubicBezTo>
                    <a:pt x="866886" y="405960"/>
                    <a:pt x="890945" y="381896"/>
                    <a:pt x="920627" y="381896"/>
                  </a:cubicBezTo>
                  <a:cubicBezTo>
                    <a:pt x="950310" y="381896"/>
                    <a:pt x="974368" y="405960"/>
                    <a:pt x="974368" y="435636"/>
                  </a:cubicBezTo>
                  <a:close/>
                  <a:moveTo>
                    <a:pt x="338417" y="381896"/>
                  </a:moveTo>
                  <a:cubicBezTo>
                    <a:pt x="368094" y="381896"/>
                    <a:pt x="392158" y="405954"/>
                    <a:pt x="392158" y="435636"/>
                  </a:cubicBezTo>
                  <a:cubicBezTo>
                    <a:pt x="392158" y="465313"/>
                    <a:pt x="368099" y="489377"/>
                    <a:pt x="338417" y="489377"/>
                  </a:cubicBezTo>
                  <a:cubicBezTo>
                    <a:pt x="308740" y="489377"/>
                    <a:pt x="284676" y="465319"/>
                    <a:pt x="284676" y="435636"/>
                  </a:cubicBezTo>
                  <a:cubicBezTo>
                    <a:pt x="284676" y="405960"/>
                    <a:pt x="308735" y="381896"/>
                    <a:pt x="338417" y="381896"/>
                  </a:cubicBezTo>
                  <a:close/>
                </a:path>
              </a:pathLst>
            </a:custGeom>
            <a:solidFill>
              <a:srgbClr val="AAC14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pic>
        <p:nvPicPr>
          <p:cNvPr id="111" name="그래픽 110" descr="태블릿">
            <a:extLst>
              <a:ext uri="{FF2B5EF4-FFF2-40B4-BE49-F238E27FC236}">
                <a16:creationId xmlns:a16="http://schemas.microsoft.com/office/drawing/2014/main" id="{B5D776DE-4B52-4340-8DE8-1EDF4E613D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16973" b="17692"/>
          <a:stretch/>
        </p:blipFill>
        <p:spPr>
          <a:xfrm>
            <a:off x="6397135" y="1513424"/>
            <a:ext cx="2983291" cy="2018531"/>
          </a:xfrm>
          <a:prstGeom prst="rect">
            <a:avLst/>
          </a:prstGeom>
        </p:spPr>
      </p:pic>
      <p:grpSp>
        <p:nvGrpSpPr>
          <p:cNvPr id="57" name="그룹 56">
            <a:extLst>
              <a:ext uri="{FF2B5EF4-FFF2-40B4-BE49-F238E27FC236}">
                <a16:creationId xmlns:a16="http://schemas.microsoft.com/office/drawing/2014/main" id="{FFAD9CAC-3BEC-4B17-A1E5-B54A38EA828C}"/>
              </a:ext>
            </a:extLst>
          </p:cNvPr>
          <p:cNvGrpSpPr/>
          <p:nvPr/>
        </p:nvGrpSpPr>
        <p:grpSpPr>
          <a:xfrm>
            <a:off x="1928556" y="1602008"/>
            <a:ext cx="3726303" cy="4474102"/>
            <a:chOff x="2300527" y="204243"/>
            <a:chExt cx="5274189" cy="6332619"/>
          </a:xfrm>
        </p:grpSpPr>
        <p:grpSp>
          <p:nvGrpSpPr>
            <p:cNvPr id="88" name="그룹 87">
              <a:extLst>
                <a:ext uri="{FF2B5EF4-FFF2-40B4-BE49-F238E27FC236}">
                  <a16:creationId xmlns:a16="http://schemas.microsoft.com/office/drawing/2014/main" id="{572EE9F3-6F26-4637-B0F6-C718A72C9C05}"/>
                </a:ext>
              </a:extLst>
            </p:cNvPr>
            <p:cNvGrpSpPr/>
            <p:nvPr/>
          </p:nvGrpSpPr>
          <p:grpSpPr>
            <a:xfrm>
              <a:off x="4628836" y="835673"/>
              <a:ext cx="2945880" cy="5110454"/>
              <a:chOff x="1372440" y="720090"/>
              <a:chExt cx="2945880" cy="5110454"/>
            </a:xfrm>
          </p:grpSpPr>
          <p:pic>
            <p:nvPicPr>
              <p:cNvPr id="105" name="그래픽 104">
                <a:extLst>
                  <a:ext uri="{FF2B5EF4-FFF2-40B4-BE49-F238E27FC236}">
                    <a16:creationId xmlns:a16="http://schemas.microsoft.com/office/drawing/2014/main" id="{81AD0A4C-A930-4499-A712-E53D09CB80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474990" y="3106374"/>
                <a:ext cx="1568116" cy="1568116"/>
              </a:xfrm>
              <a:prstGeom prst="rect">
                <a:avLst/>
              </a:prstGeom>
            </p:spPr>
          </p:pic>
          <p:pic>
            <p:nvPicPr>
              <p:cNvPr id="106" name="그래픽 105" descr="책">
                <a:extLst>
                  <a:ext uri="{FF2B5EF4-FFF2-40B4-BE49-F238E27FC236}">
                    <a16:creationId xmlns:a16="http://schemas.microsoft.com/office/drawing/2014/main" id="{1F8FC245-C188-4B95-8B8A-A88279B5D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1372440" y="4870227"/>
                <a:ext cx="960317" cy="960317"/>
              </a:xfrm>
              <a:prstGeom prst="rect">
                <a:avLst/>
              </a:prstGeom>
            </p:spPr>
          </p:pic>
          <p:pic>
            <p:nvPicPr>
              <p:cNvPr id="107" name="그래픽 106" descr="줄 화살표: 일자형">
                <a:extLst>
                  <a:ext uri="{FF2B5EF4-FFF2-40B4-BE49-F238E27FC236}">
                    <a16:creationId xmlns:a16="http://schemas.microsoft.com/office/drawing/2014/main" id="{1D79CDE6-3C4C-4C5A-943B-BB92EDD598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7995176">
                <a:off x="2168583" y="4418166"/>
                <a:ext cx="611381" cy="611381"/>
              </a:xfrm>
              <a:prstGeom prst="rect">
                <a:avLst/>
              </a:prstGeom>
            </p:spPr>
          </p:pic>
          <p:pic>
            <p:nvPicPr>
              <p:cNvPr id="108" name="그래픽 107" descr="서버">
                <a:extLst>
                  <a:ext uri="{FF2B5EF4-FFF2-40B4-BE49-F238E27FC236}">
                    <a16:creationId xmlns:a16="http://schemas.microsoft.com/office/drawing/2014/main" id="{49D4B4C0-0872-4BC8-8F59-CEEE6CF944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2553581" y="720090"/>
                <a:ext cx="1410935" cy="1410935"/>
              </a:xfrm>
              <a:prstGeom prst="rect">
                <a:avLst/>
              </a:prstGeom>
            </p:spPr>
          </p:pic>
          <p:pic>
            <p:nvPicPr>
              <p:cNvPr id="109" name="그림 108">
                <a:extLst>
                  <a:ext uri="{FF2B5EF4-FFF2-40B4-BE49-F238E27FC236}">
                    <a16:creationId xmlns:a16="http://schemas.microsoft.com/office/drawing/2014/main" id="{768B3F53-2F52-483F-9D96-F4876856F1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45901" y="1986893"/>
                <a:ext cx="872419" cy="534434"/>
              </a:xfrm>
              <a:prstGeom prst="rect">
                <a:avLst/>
              </a:prstGeom>
            </p:spPr>
          </p:pic>
        </p:grpSp>
        <p:pic>
          <p:nvPicPr>
            <p:cNvPr id="89" name="그래픽 88">
              <a:extLst>
                <a:ext uri="{FF2B5EF4-FFF2-40B4-BE49-F238E27FC236}">
                  <a16:creationId xmlns:a16="http://schemas.microsoft.com/office/drawing/2014/main" id="{BF0A96B6-DFDC-4CD9-ADDC-578783E3D9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2918443" y="2546621"/>
              <a:ext cx="1688557" cy="1688557"/>
            </a:xfrm>
            <a:prstGeom prst="rect">
              <a:avLst/>
            </a:prstGeom>
          </p:spPr>
        </p:pic>
        <p:pic>
          <p:nvPicPr>
            <p:cNvPr id="90" name="그래픽 89" descr="웹 캠">
              <a:extLst>
                <a:ext uri="{FF2B5EF4-FFF2-40B4-BE49-F238E27FC236}">
                  <a16:creationId xmlns:a16="http://schemas.microsoft.com/office/drawing/2014/main" id="{315202D6-4A9E-48DD-8DD0-B7405CDF8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2300527" y="2934691"/>
              <a:ext cx="914400" cy="914400"/>
            </a:xfrm>
            <a:prstGeom prst="rect">
              <a:avLst/>
            </a:prstGeom>
          </p:spPr>
        </p:pic>
        <p:pic>
          <p:nvPicPr>
            <p:cNvPr id="91" name="그림 90">
              <a:extLst>
                <a:ext uri="{FF2B5EF4-FFF2-40B4-BE49-F238E27FC236}">
                  <a16:creationId xmlns:a16="http://schemas.microsoft.com/office/drawing/2014/main" id="{A4A8962D-B97F-4D88-97C8-9652C08337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825" t="6130" r="18440" b="6130"/>
            <a:stretch/>
          </p:blipFill>
          <p:spPr>
            <a:xfrm>
              <a:off x="2398910" y="204243"/>
              <a:ext cx="2240280" cy="1592016"/>
            </a:xfrm>
            <a:prstGeom prst="rect">
              <a:avLst/>
            </a:prstGeom>
          </p:spPr>
        </p:pic>
        <p:pic>
          <p:nvPicPr>
            <p:cNvPr id="92" name="그래픽 91" descr="이미지">
              <a:extLst>
                <a:ext uri="{FF2B5EF4-FFF2-40B4-BE49-F238E27FC236}">
                  <a16:creationId xmlns:a16="http://schemas.microsoft.com/office/drawing/2014/main" id="{A451E8AA-1B23-418D-8B32-29670822CF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712634" y="2040799"/>
              <a:ext cx="411618" cy="411618"/>
            </a:xfrm>
            <a:prstGeom prst="rect">
              <a:avLst/>
            </a:prstGeom>
          </p:spPr>
        </p:pic>
        <p:grpSp>
          <p:nvGrpSpPr>
            <p:cNvPr id="93" name="그룹 92">
              <a:extLst>
                <a:ext uri="{FF2B5EF4-FFF2-40B4-BE49-F238E27FC236}">
                  <a16:creationId xmlns:a16="http://schemas.microsoft.com/office/drawing/2014/main" id="{7562C019-84C4-4D9F-BBF9-4A21DAAEEDEC}"/>
                </a:ext>
              </a:extLst>
            </p:cNvPr>
            <p:cNvGrpSpPr/>
            <p:nvPr/>
          </p:nvGrpSpPr>
          <p:grpSpPr>
            <a:xfrm>
              <a:off x="2907049" y="1770998"/>
              <a:ext cx="1201214" cy="914400"/>
              <a:chOff x="593166" y="4877539"/>
              <a:chExt cx="1201214" cy="914400"/>
            </a:xfrm>
          </p:grpSpPr>
          <p:pic>
            <p:nvPicPr>
              <p:cNvPr id="103" name="그래픽 102" descr="줄 화살표: 일자형">
                <a:extLst>
                  <a:ext uri="{FF2B5EF4-FFF2-40B4-BE49-F238E27FC236}">
                    <a16:creationId xmlns:a16="http://schemas.microsoft.com/office/drawing/2014/main" id="{1A3C599F-4EE5-4381-A5C8-52A6C7B326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5400000">
                <a:off x="593166" y="4877539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04" name="그래픽 103" descr="줄 화살표: 일자형">
                <a:extLst>
                  <a:ext uri="{FF2B5EF4-FFF2-40B4-BE49-F238E27FC236}">
                    <a16:creationId xmlns:a16="http://schemas.microsoft.com/office/drawing/2014/main" id="{4D2A859C-E5FA-4BC4-93E8-221CDAA8FBA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-5400000">
                <a:off x="879980" y="4877539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EF6CF542-265D-4590-B9AB-C469C61CDB9B}"/>
                </a:ext>
              </a:extLst>
            </p:cNvPr>
            <p:cNvGrpSpPr/>
            <p:nvPr/>
          </p:nvGrpSpPr>
          <p:grpSpPr>
            <a:xfrm rot="6415183">
              <a:off x="4552006" y="3096884"/>
              <a:ext cx="1060279" cy="1279874"/>
              <a:chOff x="593166" y="4877539"/>
              <a:chExt cx="1201214" cy="914400"/>
            </a:xfrm>
          </p:grpSpPr>
          <p:pic>
            <p:nvPicPr>
              <p:cNvPr id="101" name="그래픽 100" descr="줄 화살표: 일자형">
                <a:extLst>
                  <a:ext uri="{FF2B5EF4-FFF2-40B4-BE49-F238E27FC236}">
                    <a16:creationId xmlns:a16="http://schemas.microsoft.com/office/drawing/2014/main" id="{CBF55664-094D-4307-A50C-073A817A9C6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5400000">
                <a:off x="593166" y="4877539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02" name="그래픽 101" descr="줄 화살표: 일자형">
                <a:extLst>
                  <a:ext uri="{FF2B5EF4-FFF2-40B4-BE49-F238E27FC236}">
                    <a16:creationId xmlns:a16="http://schemas.microsoft.com/office/drawing/2014/main" id="{B81F475B-6DE6-4D9C-ACDC-872C86B0F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-5400000">
                <a:off x="879980" y="4877539"/>
                <a:ext cx="914400" cy="914400"/>
              </a:xfrm>
              <a:prstGeom prst="rect">
                <a:avLst/>
              </a:prstGeom>
            </p:spPr>
          </p:pic>
        </p:grpSp>
        <p:grpSp>
          <p:nvGrpSpPr>
            <p:cNvPr id="95" name="그룹 94">
              <a:extLst>
                <a:ext uri="{FF2B5EF4-FFF2-40B4-BE49-F238E27FC236}">
                  <a16:creationId xmlns:a16="http://schemas.microsoft.com/office/drawing/2014/main" id="{196E6391-6F1E-40DF-880C-6EFF35BB359C}"/>
                </a:ext>
              </a:extLst>
            </p:cNvPr>
            <p:cNvGrpSpPr/>
            <p:nvPr/>
          </p:nvGrpSpPr>
          <p:grpSpPr>
            <a:xfrm rot="10800000">
              <a:off x="6005686" y="2263097"/>
              <a:ext cx="914400" cy="914400"/>
              <a:chOff x="593166" y="4877539"/>
              <a:chExt cx="1201214" cy="914400"/>
            </a:xfrm>
          </p:grpSpPr>
          <p:pic>
            <p:nvPicPr>
              <p:cNvPr id="99" name="그래픽 98" descr="줄 화살표: 일자형">
                <a:extLst>
                  <a:ext uri="{FF2B5EF4-FFF2-40B4-BE49-F238E27FC236}">
                    <a16:creationId xmlns:a16="http://schemas.microsoft.com/office/drawing/2014/main" id="{0DC70357-09BE-441E-9103-DB36F9A966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5400000">
                <a:off x="593166" y="4877539"/>
                <a:ext cx="914400" cy="914400"/>
              </a:xfrm>
              <a:prstGeom prst="rect">
                <a:avLst/>
              </a:prstGeom>
            </p:spPr>
          </p:pic>
          <p:pic>
            <p:nvPicPr>
              <p:cNvPr id="100" name="그래픽 99" descr="줄 화살표: 일자형">
                <a:extLst>
                  <a:ext uri="{FF2B5EF4-FFF2-40B4-BE49-F238E27FC236}">
                    <a16:creationId xmlns:a16="http://schemas.microsoft.com/office/drawing/2014/main" id="{E644FBF3-2B6A-4C8D-AA58-0B023CBBC3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 rot="-5400000">
                <a:off x="879980" y="4877539"/>
                <a:ext cx="914400" cy="914400"/>
              </a:xfrm>
              <a:prstGeom prst="rect">
                <a:avLst/>
              </a:prstGeom>
            </p:spPr>
          </p:pic>
        </p:grpSp>
        <p:pic>
          <p:nvPicPr>
            <p:cNvPr id="96" name="그래픽 95" descr="문서">
              <a:extLst>
                <a:ext uri="{FF2B5EF4-FFF2-40B4-BE49-F238E27FC236}">
                  <a16:creationId xmlns:a16="http://schemas.microsoft.com/office/drawing/2014/main" id="{CD5E42CE-31D8-4E40-AAF6-7BAE5D69A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3827641" y="2031933"/>
              <a:ext cx="411618" cy="411618"/>
            </a:xfrm>
            <a:prstGeom prst="rect">
              <a:avLst/>
            </a:prstGeom>
          </p:spPr>
        </p:pic>
        <p:pic>
          <p:nvPicPr>
            <p:cNvPr id="97" name="그림 96">
              <a:extLst>
                <a:ext uri="{FF2B5EF4-FFF2-40B4-BE49-F238E27FC236}">
                  <a16:creationId xmlns:a16="http://schemas.microsoft.com/office/drawing/2014/main" id="{24052D57-6DFE-4D95-BAA8-B13257371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8502" y="3752972"/>
              <a:ext cx="731499" cy="731499"/>
            </a:xfrm>
            <a:prstGeom prst="rect">
              <a:avLst/>
            </a:prstGeom>
          </p:spPr>
        </p:pic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EBAE84F-8EE8-4475-91E9-BE2FE6B9C23B}"/>
                </a:ext>
              </a:extLst>
            </p:cNvPr>
            <p:cNvSpPr txBox="1"/>
            <p:nvPr/>
          </p:nvSpPr>
          <p:spPr>
            <a:xfrm>
              <a:off x="3351451" y="5924393"/>
              <a:ext cx="3547145" cy="6124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latin typeface="Arial" panose="020B0604020202020204" pitchFamily="34" charset="0"/>
                  <a:cs typeface="Arial" panose="020B0604020202020204" pitchFamily="34" charset="0"/>
                </a:rPr>
                <a:t>Dictionary (51870)</a:t>
              </a:r>
              <a:endParaRPr lang="ko-KR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F79FDE0E-2E7B-4873-9B37-C155D8F48CF1}"/>
              </a:ext>
            </a:extLst>
          </p:cNvPr>
          <p:cNvGrpSpPr/>
          <p:nvPr/>
        </p:nvGrpSpPr>
        <p:grpSpPr>
          <a:xfrm rot="16200000">
            <a:off x="5710282" y="2021787"/>
            <a:ext cx="584779" cy="878816"/>
            <a:chOff x="593166" y="4877539"/>
            <a:chExt cx="1201214" cy="914400"/>
          </a:xfrm>
        </p:grpSpPr>
        <p:pic>
          <p:nvPicPr>
            <p:cNvPr id="86" name="그래픽 85" descr="줄 화살표: 일자형">
              <a:extLst>
                <a:ext uri="{FF2B5EF4-FFF2-40B4-BE49-F238E27FC236}">
                  <a16:creationId xmlns:a16="http://schemas.microsoft.com/office/drawing/2014/main" id="{A59A6F66-92BB-4860-8A02-F743AA380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5400000">
              <a:off x="593166" y="4877539"/>
              <a:ext cx="914400" cy="914400"/>
            </a:xfrm>
            <a:prstGeom prst="rect">
              <a:avLst/>
            </a:prstGeom>
          </p:spPr>
        </p:pic>
        <p:pic>
          <p:nvPicPr>
            <p:cNvPr id="87" name="그래픽 86" descr="줄 화살표: 일자형">
              <a:extLst>
                <a:ext uri="{FF2B5EF4-FFF2-40B4-BE49-F238E27FC236}">
                  <a16:creationId xmlns:a16="http://schemas.microsoft.com/office/drawing/2014/main" id="{81A91110-1AC7-4337-A5F5-4CD0BD8B5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-5400000">
              <a:off x="879980" y="4877539"/>
              <a:ext cx="914400" cy="914400"/>
            </a:xfrm>
            <a:prstGeom prst="rect">
              <a:avLst/>
            </a:prstGeom>
          </p:spPr>
        </p:pic>
      </p:grpSp>
      <p:pic>
        <p:nvPicPr>
          <p:cNvPr id="69" name="그래픽 68" descr="Wi-Fi">
            <a:extLst>
              <a:ext uri="{FF2B5EF4-FFF2-40B4-BE49-F238E27FC236}">
                <a16:creationId xmlns:a16="http://schemas.microsoft.com/office/drawing/2014/main" id="{06125500-03F1-4C0B-80C9-61CF00FF6DFE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4048925" y="3257525"/>
            <a:ext cx="555503" cy="555503"/>
          </a:xfrm>
          <a:prstGeom prst="rect">
            <a:avLst/>
          </a:prstGeom>
        </p:spPr>
      </p:pic>
      <p:pic>
        <p:nvPicPr>
          <p:cNvPr id="70" name="그래픽 69" descr="Wi-Fi">
            <a:extLst>
              <a:ext uri="{FF2B5EF4-FFF2-40B4-BE49-F238E27FC236}">
                <a16:creationId xmlns:a16="http://schemas.microsoft.com/office/drawing/2014/main" id="{DCA02140-41BF-43C7-89DC-7F5B7ADB869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5"/>
              </a:ext>
            </a:extLst>
          </a:blip>
          <a:stretch>
            <a:fillRect/>
          </a:stretch>
        </p:blipFill>
        <p:spPr>
          <a:xfrm>
            <a:off x="5784129" y="2011744"/>
            <a:ext cx="448462" cy="448462"/>
          </a:xfrm>
          <a:prstGeom prst="rect">
            <a:avLst/>
          </a:prstGeom>
        </p:spPr>
      </p:pic>
      <p:pic>
        <p:nvPicPr>
          <p:cNvPr id="84" name="그림 83">
            <a:extLst>
              <a:ext uri="{FF2B5EF4-FFF2-40B4-BE49-F238E27FC236}">
                <a16:creationId xmlns:a16="http://schemas.microsoft.com/office/drawing/2014/main" id="{5FE54F69-73F2-4031-8B14-D2C7799FB73F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6944994" y="4152655"/>
            <a:ext cx="871120" cy="1307798"/>
          </a:xfrm>
          <a:prstGeom prst="rect">
            <a:avLst/>
          </a:prstGeom>
        </p:spPr>
      </p:pic>
      <p:grpSp>
        <p:nvGrpSpPr>
          <p:cNvPr id="23" name="그룹 22">
            <a:extLst>
              <a:ext uri="{FF2B5EF4-FFF2-40B4-BE49-F238E27FC236}">
                <a16:creationId xmlns:a16="http://schemas.microsoft.com/office/drawing/2014/main" id="{B619D36E-59EB-425A-A7C4-55FA21A499F1}"/>
              </a:ext>
            </a:extLst>
          </p:cNvPr>
          <p:cNvGrpSpPr/>
          <p:nvPr/>
        </p:nvGrpSpPr>
        <p:grpSpPr>
          <a:xfrm>
            <a:off x="8489085" y="4105905"/>
            <a:ext cx="1866736" cy="1637367"/>
            <a:chOff x="8415265" y="3880261"/>
            <a:chExt cx="2341405" cy="2053713"/>
          </a:xfrm>
        </p:grpSpPr>
        <p:pic>
          <p:nvPicPr>
            <p:cNvPr id="81" name="그림 80">
              <a:extLst>
                <a:ext uri="{FF2B5EF4-FFF2-40B4-BE49-F238E27FC236}">
                  <a16:creationId xmlns:a16="http://schemas.microsoft.com/office/drawing/2014/main" id="{BEDE2390-BA49-4FEB-86C8-FB554B27DC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 cstate="print">
              <a:extLst>
                <a:ext uri="{BEBA8EAE-BF5A-486C-A8C5-ECC9F3942E4B}">
                  <a14:imgProps xmlns:a14="http://schemas.microsoft.com/office/drawing/2010/main">
                    <a14:imgLayer r:embed="rId28">
                      <a14:imgEffect>
                        <a14:backgroundRemoval t="10000" b="90000" l="10000" r="90000">
                          <a14:foregroundMark x1="28000" y1="21778" x2="29333" y2="21778"/>
                          <a14:foregroundMark x1="43111" y1="20444" x2="40889" y2="20889"/>
                          <a14:foregroundMark x1="49333" y1="20889" x2="49778" y2="21333"/>
                          <a14:foregroundMark x1="61778" y1="20000" x2="61778" y2="20000"/>
                          <a14:foregroundMark x1="70667" y1="20889" x2="70667" y2="20889"/>
                          <a14:foregroundMark x1="28444" y1="30667" x2="28444" y2="30667"/>
                          <a14:foregroundMark x1="40000" y1="30667" x2="40000" y2="30667"/>
                          <a14:foregroundMark x1="51111" y1="30667" x2="51111" y2="30667"/>
                          <a14:foregroundMark x1="59111" y1="30667" x2="59111" y2="30667"/>
                          <a14:foregroundMark x1="68444" y1="31111" x2="68444" y2="31111"/>
                          <a14:foregroundMark x1="70222" y1="40444" x2="70222" y2="40444"/>
                          <a14:foregroundMark x1="60000" y1="40444" x2="60000" y2="40444"/>
                          <a14:foregroundMark x1="51111" y1="39556" x2="51111" y2="39556"/>
                          <a14:foregroundMark x1="39556" y1="39111" x2="39556" y2="39111"/>
                          <a14:foregroundMark x1="30667" y1="40444" x2="30667" y2="40444"/>
                          <a14:foregroundMark x1="30667" y1="50222" x2="30667" y2="50222"/>
                          <a14:foregroundMark x1="40444" y1="48889" x2="40444" y2="48889"/>
                          <a14:foregroundMark x1="48000" y1="50222" x2="48000" y2="50222"/>
                          <a14:foregroundMark x1="59556" y1="49778" x2="59556" y2="49778"/>
                          <a14:foregroundMark x1="70667" y1="49778" x2="70667" y2="49778"/>
                          <a14:foregroundMark x1="69333" y1="60000" x2="69333" y2="60000"/>
                          <a14:foregroundMark x1="70222" y1="71111" x2="70222" y2="71111"/>
                          <a14:foregroundMark x1="69778" y1="81778" x2="69778" y2="81778"/>
                          <a14:foregroundMark x1="58222" y1="81778" x2="58222" y2="81778"/>
                          <a14:foregroundMark x1="59111" y1="70667" x2="59111" y2="70667"/>
                          <a14:foregroundMark x1="59556" y1="61778" x2="59556" y2="61778"/>
                          <a14:foregroundMark x1="48000" y1="60889" x2="48000" y2="60889"/>
                          <a14:foregroundMark x1="40889" y1="60444" x2="40889" y2="60444"/>
                          <a14:foregroundMark x1="30667" y1="60889" x2="30667" y2="60889"/>
                          <a14:foregroundMark x1="30222" y1="72444" x2="30222" y2="72444"/>
                          <a14:foregroundMark x1="30222" y1="79111" x2="30222" y2="79111"/>
                          <a14:foregroundMark x1="39556" y1="79556" x2="39556" y2="79556"/>
                          <a14:foregroundMark x1="39556" y1="71556" x2="39556" y2="71556"/>
                          <a14:foregroundMark x1="51111" y1="70667" x2="51111" y2="70667"/>
                          <a14:foregroundMark x1="50222" y1="80444" x2="50222" y2="80444"/>
                          <a14:backgroundMark x1="34667" y1="25333" x2="34667" y2="25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95503" y="4694704"/>
              <a:ext cx="1043325" cy="1043324"/>
            </a:xfrm>
            <a:prstGeom prst="rect">
              <a:avLst/>
            </a:prstGeom>
          </p:spPr>
        </p:pic>
        <p:pic>
          <p:nvPicPr>
            <p:cNvPr id="82" name="그림 81">
              <a:extLst>
                <a:ext uri="{FF2B5EF4-FFF2-40B4-BE49-F238E27FC236}">
                  <a16:creationId xmlns:a16="http://schemas.microsoft.com/office/drawing/2014/main" id="{BBDB0389-C080-4298-8EAE-E1B30DA3B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 cstate="print">
              <a:extLst>
                <a:ext uri="{BEBA8EAE-BF5A-486C-A8C5-ECC9F3942E4B}">
                  <a14:imgProps xmlns:a14="http://schemas.microsoft.com/office/drawing/2010/main">
                    <a14:imgLayer r:embed="rId30">
                      <a14:imgEffect>
                        <a14:backgroundRemoval t="10000" b="90000" l="10000" r="90000">
                          <a14:backgroundMark x1="16333" y1="69500" x2="16333" y2="69500"/>
                          <a14:backgroundMark x1="13667" y1="55667" x2="21500" y2="72500"/>
                          <a14:backgroundMark x1="15500" y1="49500" x2="14833" y2="60333"/>
                          <a14:backgroundMark x1="18000" y1="56333" x2="28500" y2="73833"/>
                          <a14:backgroundMark x1="30667" y1="74500" x2="75667" y2="64333"/>
                          <a14:backgroundMark x1="35167" y1="72000" x2="88333" y2="49667"/>
                          <a14:backgroundMark x1="82167" y1="39333" x2="83000" y2="39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5265" y="4559035"/>
              <a:ext cx="1481042" cy="1374939"/>
            </a:xfrm>
            <a:prstGeom prst="rect">
              <a:avLst/>
            </a:prstGeom>
          </p:spPr>
        </p:pic>
        <p:pic>
          <p:nvPicPr>
            <p:cNvPr id="83" name="그림 82">
              <a:extLst>
                <a:ext uri="{FF2B5EF4-FFF2-40B4-BE49-F238E27FC236}">
                  <a16:creationId xmlns:a16="http://schemas.microsoft.com/office/drawing/2014/main" id="{3BD8A2A9-DB97-4760-8CF2-6BD8B5DC4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1" cstate="print">
              <a:extLst>
                <a:ext uri="{BEBA8EAE-BF5A-486C-A8C5-ECC9F3942E4B}">
                  <a14:imgProps xmlns:a14="http://schemas.microsoft.com/office/drawing/2010/main">
                    <a14:imgLayer r:embed="rId32">
                      <a14:imgEffect>
                        <a14:backgroundRemoval t="9954" b="89815" l="7653" r="92517">
                          <a14:foregroundMark x1="8673" y1="50694" x2="7823" y2="67130"/>
                          <a14:foregroundMark x1="91837" y1="50694" x2="92517" y2="87269"/>
                          <a14:backgroundMark x1="7483" y1="42593" x2="30612" y2="435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9649"/>
            <a:stretch/>
          </p:blipFill>
          <p:spPr>
            <a:xfrm>
              <a:off x="8784768" y="3999381"/>
              <a:ext cx="1591633" cy="705724"/>
            </a:xfrm>
            <a:prstGeom prst="rect">
              <a:avLst/>
            </a:prstGeom>
          </p:spPr>
        </p:pic>
        <p:sp>
          <p:nvSpPr>
            <p:cNvPr id="85" name="사각형: 둥근 모서리 84">
              <a:extLst>
                <a:ext uri="{FF2B5EF4-FFF2-40B4-BE49-F238E27FC236}">
                  <a16:creationId xmlns:a16="http://schemas.microsoft.com/office/drawing/2014/main" id="{895258B3-D5BB-4122-8E74-F0C741197F59}"/>
                </a:ext>
              </a:extLst>
            </p:cNvPr>
            <p:cNvSpPr/>
            <p:nvPr/>
          </p:nvSpPr>
          <p:spPr>
            <a:xfrm>
              <a:off x="8415266" y="3880261"/>
              <a:ext cx="2341404" cy="2053713"/>
            </a:xfrm>
            <a:prstGeom prst="roundRect">
              <a:avLst/>
            </a:prstGeom>
            <a:noFill/>
            <a:ln w="762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9" name="그래픽 78" descr="줄 화살표: 일자형">
            <a:extLst>
              <a:ext uri="{FF2B5EF4-FFF2-40B4-BE49-F238E27FC236}">
                <a16:creationId xmlns:a16="http://schemas.microsoft.com/office/drawing/2014/main" id="{309CFCF6-2297-425C-98D0-23421303138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5400000">
            <a:off x="7147632" y="3563732"/>
            <a:ext cx="445152" cy="445151"/>
          </a:xfrm>
          <a:prstGeom prst="rect">
            <a:avLst/>
          </a:prstGeom>
        </p:spPr>
      </p:pic>
      <p:pic>
        <p:nvPicPr>
          <p:cNvPr id="80" name="그래픽 79" descr="줄 화살표: 일자형">
            <a:extLst>
              <a:ext uri="{FF2B5EF4-FFF2-40B4-BE49-F238E27FC236}">
                <a16:creationId xmlns:a16="http://schemas.microsoft.com/office/drawing/2014/main" id="{650B6232-0E1B-415F-9696-663C3D806BD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4480054">
            <a:off x="8300366" y="3533808"/>
            <a:ext cx="445152" cy="445151"/>
          </a:xfrm>
          <a:prstGeom prst="rect">
            <a:avLst/>
          </a:prstGeom>
        </p:spPr>
      </p:pic>
      <p:sp>
        <p:nvSpPr>
          <p:cNvPr id="75" name="TextBox 74">
            <a:extLst>
              <a:ext uri="{FF2B5EF4-FFF2-40B4-BE49-F238E27FC236}">
                <a16:creationId xmlns:a16="http://schemas.microsoft.com/office/drawing/2014/main" id="{364F4991-42A0-4541-94FB-010EA62D518B}"/>
              </a:ext>
            </a:extLst>
          </p:cNvPr>
          <p:cNvSpPr txBox="1"/>
          <p:nvPr/>
        </p:nvSpPr>
        <p:spPr>
          <a:xfrm>
            <a:off x="7662793" y="3605131"/>
            <a:ext cx="80446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 dirty="0">
                <a:latin typeface="Arial" panose="020B0604020202020204" pitchFamily="34" charset="0"/>
                <a:cs typeface="Arial" panose="020B0604020202020204" pitchFamily="34" charset="0"/>
              </a:rPr>
              <a:t>JNI</a:t>
            </a:r>
            <a:endParaRPr lang="ko-KR" alt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74BAF752-9EFA-4816-A3CE-0A30D6C39EBB}"/>
              </a:ext>
            </a:extLst>
          </p:cNvPr>
          <p:cNvPicPr>
            <a:picLocks noChangeAspect="1"/>
          </p:cNvPicPr>
          <p:nvPr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114" y="2237052"/>
            <a:ext cx="843487" cy="843486"/>
          </a:xfrm>
          <a:prstGeom prst="rect">
            <a:avLst/>
          </a:prstGeom>
        </p:spPr>
      </p:pic>
      <p:pic>
        <p:nvPicPr>
          <p:cNvPr id="77" name="그래픽 76" descr="줄 화살표: 일자형">
            <a:extLst>
              <a:ext uri="{FF2B5EF4-FFF2-40B4-BE49-F238E27FC236}">
                <a16:creationId xmlns:a16="http://schemas.microsoft.com/office/drawing/2014/main" id="{255D1C4F-8387-43F4-BF01-607485C446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800000">
            <a:off x="9280369" y="2329367"/>
            <a:ext cx="625658" cy="625658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8373335-583A-46B7-9E22-F5616EFA195A}"/>
              </a:ext>
            </a:extLst>
          </p:cNvPr>
          <p:cNvSpPr txBox="1"/>
          <p:nvPr/>
        </p:nvSpPr>
        <p:spPr>
          <a:xfrm>
            <a:off x="9290074" y="2231363"/>
            <a:ext cx="772583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 dirty="0">
                <a:latin typeface="Arial" panose="020B0604020202020204" pitchFamily="34" charset="0"/>
                <a:cs typeface="Arial" panose="020B0604020202020204" pitchFamily="34" charset="0"/>
              </a:rPr>
              <a:t>TTS</a:t>
            </a:r>
            <a:endParaRPr lang="ko-KR" alt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5916E8F-69BF-445E-9A17-F42283625DA0}"/>
              </a:ext>
            </a:extLst>
          </p:cNvPr>
          <p:cNvSpPr txBox="1"/>
          <p:nvPr/>
        </p:nvSpPr>
        <p:spPr>
          <a:xfrm>
            <a:off x="8638927" y="3579411"/>
            <a:ext cx="171847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 dirty="0">
                <a:latin typeface="Arial" panose="020B0604020202020204" pitchFamily="34" charset="0"/>
                <a:cs typeface="Arial" panose="020B0604020202020204" pitchFamily="34" charset="0"/>
              </a:rPr>
              <a:t>Device driver</a:t>
            </a:r>
            <a:endParaRPr lang="ko-KR" alt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3DB02FD-A0BE-4A77-A1A1-A1FF3C34A21B}"/>
              </a:ext>
            </a:extLst>
          </p:cNvPr>
          <p:cNvSpPr txBox="1"/>
          <p:nvPr/>
        </p:nvSpPr>
        <p:spPr>
          <a:xfrm>
            <a:off x="6361662" y="3593959"/>
            <a:ext cx="1084937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b="1" dirty="0">
                <a:latin typeface="Arial" panose="020B0604020202020204" pitchFamily="34" charset="0"/>
                <a:cs typeface="Arial" panose="020B0604020202020204" pitchFamily="34" charset="0"/>
              </a:rPr>
              <a:t>Thread</a:t>
            </a:r>
            <a:endParaRPr lang="ko-KR" altLang="en-US" sz="17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0A12E60E-8C60-4136-B145-794B2444913D}"/>
              </a:ext>
            </a:extLst>
          </p:cNvPr>
          <p:cNvSpPr txBox="1"/>
          <p:nvPr/>
        </p:nvSpPr>
        <p:spPr>
          <a:xfrm>
            <a:off x="6793522" y="5479260"/>
            <a:ext cx="117406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 dirty="0">
                <a:latin typeface="Arial" panose="020B0604020202020204" pitchFamily="34" charset="0"/>
                <a:cs typeface="Arial" panose="020B0604020202020204" pitchFamily="34" charset="0"/>
              </a:rPr>
              <a:t>SW Button</a:t>
            </a:r>
            <a:endParaRPr lang="ko-KR" altLang="en-US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236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862" y="-340263"/>
            <a:ext cx="4834565" cy="2883809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5835" y="295835"/>
            <a:ext cx="11577918" cy="627977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L 도형 3"/>
          <p:cNvSpPr/>
          <p:nvPr/>
        </p:nvSpPr>
        <p:spPr>
          <a:xfrm rot="10800000">
            <a:off x="10199109" y="239563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L 도형 4"/>
          <p:cNvSpPr/>
          <p:nvPr/>
        </p:nvSpPr>
        <p:spPr>
          <a:xfrm>
            <a:off x="249255" y="3607742"/>
            <a:ext cx="1721224" cy="3024142"/>
          </a:xfrm>
          <a:prstGeom prst="corner">
            <a:avLst>
              <a:gd name="adj1" fmla="val 6106"/>
              <a:gd name="adj2" fmla="val 5288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72599" y="820804"/>
            <a:ext cx="677978" cy="584464"/>
            <a:chOff x="3272709" y="2939591"/>
            <a:chExt cx="1273492" cy="1097838"/>
          </a:xfrm>
        </p:grpSpPr>
        <p:sp>
          <p:nvSpPr>
            <p:cNvPr id="7" name="육각형 6"/>
            <p:cNvSpPr/>
            <p:nvPr/>
          </p:nvSpPr>
          <p:spPr>
            <a:xfrm>
              <a:off x="3376360" y="3028946"/>
              <a:ext cx="1066191" cy="919130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육각형 7"/>
            <p:cNvSpPr/>
            <p:nvPr/>
          </p:nvSpPr>
          <p:spPr>
            <a:xfrm>
              <a:off x="3272709" y="2939591"/>
              <a:ext cx="1273492" cy="1097838"/>
            </a:xfrm>
            <a:prstGeom prst="hexagon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/>
            <p:nvPr/>
          </p:nvGrpSpPr>
          <p:grpSpPr>
            <a:xfrm>
              <a:off x="3572044" y="3245522"/>
              <a:ext cx="664965" cy="485975"/>
              <a:chOff x="4208463" y="860426"/>
              <a:chExt cx="2070100" cy="1512888"/>
            </a:xfrm>
            <a:solidFill>
              <a:srgbClr val="7F0107"/>
            </a:solidFill>
          </p:grpSpPr>
          <p:sp>
            <p:nvSpPr>
              <p:cNvPr id="10" name="Freeform 6"/>
              <p:cNvSpPr>
                <a:spLocks noEditPoints="1"/>
              </p:cNvSpPr>
              <p:nvPr/>
            </p:nvSpPr>
            <p:spPr bwMode="auto">
              <a:xfrm>
                <a:off x="4208463" y="860426"/>
                <a:ext cx="2070100" cy="1512888"/>
              </a:xfrm>
              <a:custGeom>
                <a:avLst/>
                <a:gdLst>
                  <a:gd name="T0" fmla="*/ 3769 w 3913"/>
                  <a:gd name="T1" fmla="*/ 2716 h 2860"/>
                  <a:gd name="T2" fmla="*/ 3670 w 3913"/>
                  <a:gd name="T3" fmla="*/ 2483 h 2860"/>
                  <a:gd name="T4" fmla="*/ 3646 w 3913"/>
                  <a:gd name="T5" fmla="*/ 2537 h 2860"/>
                  <a:gd name="T6" fmla="*/ 3597 w 3913"/>
                  <a:gd name="T7" fmla="*/ 2556 h 2860"/>
                  <a:gd name="T8" fmla="*/ 2513 w 3913"/>
                  <a:gd name="T9" fmla="*/ 2431 h 2860"/>
                  <a:gd name="T10" fmla="*/ 2282 w 3913"/>
                  <a:gd name="T11" fmla="*/ 2447 h 2860"/>
                  <a:gd name="T12" fmla="*/ 2061 w 3913"/>
                  <a:gd name="T13" fmla="*/ 2514 h 2860"/>
                  <a:gd name="T14" fmla="*/ 1957 w 3913"/>
                  <a:gd name="T15" fmla="*/ 2556 h 2860"/>
                  <a:gd name="T16" fmla="*/ 1854 w 3913"/>
                  <a:gd name="T17" fmla="*/ 2514 h 2860"/>
                  <a:gd name="T18" fmla="*/ 1631 w 3913"/>
                  <a:gd name="T19" fmla="*/ 2447 h 2860"/>
                  <a:gd name="T20" fmla="*/ 1401 w 3913"/>
                  <a:gd name="T21" fmla="*/ 2431 h 2860"/>
                  <a:gd name="T22" fmla="*/ 304 w 3913"/>
                  <a:gd name="T23" fmla="*/ 2555 h 2860"/>
                  <a:gd name="T24" fmla="*/ 256 w 3913"/>
                  <a:gd name="T25" fmla="*/ 2521 h 2860"/>
                  <a:gd name="T26" fmla="*/ 244 w 3913"/>
                  <a:gd name="T27" fmla="*/ 503 h 2860"/>
                  <a:gd name="T28" fmla="*/ 2426 w 3913"/>
                  <a:gd name="T29" fmla="*/ 144 h 2860"/>
                  <a:gd name="T30" fmla="*/ 2183 w 3913"/>
                  <a:gd name="T31" fmla="*/ 183 h 2860"/>
                  <a:gd name="T32" fmla="*/ 2029 w 3913"/>
                  <a:gd name="T33" fmla="*/ 2371 h 2860"/>
                  <a:gd name="T34" fmla="*/ 2271 w 3913"/>
                  <a:gd name="T35" fmla="*/ 2302 h 2860"/>
                  <a:gd name="T36" fmla="*/ 2523 w 3913"/>
                  <a:gd name="T37" fmla="*/ 2287 h 2860"/>
                  <a:gd name="T38" fmla="*/ 3526 w 3913"/>
                  <a:gd name="T39" fmla="*/ 261 h 2860"/>
                  <a:gd name="T40" fmla="*/ 1406 w 3913"/>
                  <a:gd name="T41" fmla="*/ 144 h 2860"/>
                  <a:gd name="T42" fmla="*/ 389 w 3913"/>
                  <a:gd name="T43" fmla="*/ 2402 h 2860"/>
                  <a:gd name="T44" fmla="*/ 1446 w 3913"/>
                  <a:gd name="T45" fmla="*/ 2286 h 2860"/>
                  <a:gd name="T46" fmla="*/ 1713 w 3913"/>
                  <a:gd name="T47" fmla="*/ 2317 h 2860"/>
                  <a:gd name="T48" fmla="*/ 1885 w 3913"/>
                  <a:gd name="T49" fmla="*/ 242 h 2860"/>
                  <a:gd name="T50" fmla="*/ 1650 w 3913"/>
                  <a:gd name="T51" fmla="*/ 164 h 2860"/>
                  <a:gd name="T52" fmla="*/ 1406 w 3913"/>
                  <a:gd name="T53" fmla="*/ 144 h 2860"/>
                  <a:gd name="T54" fmla="*/ 1640 w 3913"/>
                  <a:gd name="T55" fmla="*/ 16 h 2860"/>
                  <a:gd name="T56" fmla="*/ 1880 w 3913"/>
                  <a:gd name="T57" fmla="*/ 82 h 2860"/>
                  <a:gd name="T58" fmla="*/ 2113 w 3913"/>
                  <a:gd name="T59" fmla="*/ 55 h 2860"/>
                  <a:gd name="T60" fmla="*/ 2357 w 3913"/>
                  <a:gd name="T61" fmla="*/ 5 h 2860"/>
                  <a:gd name="T62" fmla="*/ 2608 w 3913"/>
                  <a:gd name="T63" fmla="*/ 9 h 2860"/>
                  <a:gd name="T64" fmla="*/ 3643 w 3913"/>
                  <a:gd name="T65" fmla="*/ 142 h 2860"/>
                  <a:gd name="T66" fmla="*/ 3670 w 3913"/>
                  <a:gd name="T67" fmla="*/ 197 h 2860"/>
                  <a:gd name="T68" fmla="*/ 3861 w 3913"/>
                  <a:gd name="T69" fmla="*/ 363 h 2860"/>
                  <a:gd name="T70" fmla="*/ 3904 w 3913"/>
                  <a:gd name="T71" fmla="*/ 395 h 2860"/>
                  <a:gd name="T72" fmla="*/ 3913 w 3913"/>
                  <a:gd name="T73" fmla="*/ 2788 h 2860"/>
                  <a:gd name="T74" fmla="*/ 3893 w 3913"/>
                  <a:gd name="T75" fmla="*/ 2839 h 2860"/>
                  <a:gd name="T76" fmla="*/ 3842 w 3913"/>
                  <a:gd name="T77" fmla="*/ 2860 h 2860"/>
                  <a:gd name="T78" fmla="*/ 36 w 3913"/>
                  <a:gd name="T79" fmla="*/ 2851 h 2860"/>
                  <a:gd name="T80" fmla="*/ 2 w 3913"/>
                  <a:gd name="T81" fmla="*/ 2807 h 2860"/>
                  <a:gd name="T82" fmla="*/ 2 w 3913"/>
                  <a:gd name="T83" fmla="*/ 413 h 2860"/>
                  <a:gd name="T84" fmla="*/ 36 w 3913"/>
                  <a:gd name="T85" fmla="*/ 370 h 2860"/>
                  <a:gd name="T86" fmla="*/ 244 w 3913"/>
                  <a:gd name="T87" fmla="*/ 359 h 2860"/>
                  <a:gd name="T88" fmla="*/ 257 w 3913"/>
                  <a:gd name="T89" fmla="*/ 157 h 2860"/>
                  <a:gd name="T90" fmla="*/ 308 w 3913"/>
                  <a:gd name="T91" fmla="*/ 125 h 2860"/>
                  <a:gd name="T92" fmla="*/ 1474 w 3913"/>
                  <a:gd name="T93" fmla="*/ 0 h 28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3913" h="2860">
                    <a:moveTo>
                      <a:pt x="144" y="503"/>
                    </a:moveTo>
                    <a:lnTo>
                      <a:pt x="144" y="2716"/>
                    </a:lnTo>
                    <a:lnTo>
                      <a:pt x="3769" y="2716"/>
                    </a:lnTo>
                    <a:lnTo>
                      <a:pt x="3769" y="503"/>
                    </a:lnTo>
                    <a:lnTo>
                      <a:pt x="3670" y="503"/>
                    </a:lnTo>
                    <a:lnTo>
                      <a:pt x="3670" y="2483"/>
                    </a:lnTo>
                    <a:lnTo>
                      <a:pt x="3667" y="2503"/>
                    </a:lnTo>
                    <a:lnTo>
                      <a:pt x="3659" y="2521"/>
                    </a:lnTo>
                    <a:lnTo>
                      <a:pt x="3646" y="2537"/>
                    </a:lnTo>
                    <a:lnTo>
                      <a:pt x="3631" y="2547"/>
                    </a:lnTo>
                    <a:lnTo>
                      <a:pt x="3615" y="2553"/>
                    </a:lnTo>
                    <a:lnTo>
                      <a:pt x="3597" y="2556"/>
                    </a:lnTo>
                    <a:lnTo>
                      <a:pt x="3589" y="2555"/>
                    </a:lnTo>
                    <a:lnTo>
                      <a:pt x="2591" y="2438"/>
                    </a:lnTo>
                    <a:lnTo>
                      <a:pt x="2513" y="2431"/>
                    </a:lnTo>
                    <a:lnTo>
                      <a:pt x="2435" y="2431"/>
                    </a:lnTo>
                    <a:lnTo>
                      <a:pt x="2358" y="2436"/>
                    </a:lnTo>
                    <a:lnTo>
                      <a:pt x="2282" y="2447"/>
                    </a:lnTo>
                    <a:lnTo>
                      <a:pt x="2207" y="2464"/>
                    </a:lnTo>
                    <a:lnTo>
                      <a:pt x="2133" y="2486"/>
                    </a:lnTo>
                    <a:lnTo>
                      <a:pt x="2061" y="2514"/>
                    </a:lnTo>
                    <a:lnTo>
                      <a:pt x="1991" y="2547"/>
                    </a:lnTo>
                    <a:lnTo>
                      <a:pt x="1974" y="2553"/>
                    </a:lnTo>
                    <a:lnTo>
                      <a:pt x="1957" y="2556"/>
                    </a:lnTo>
                    <a:lnTo>
                      <a:pt x="1939" y="2553"/>
                    </a:lnTo>
                    <a:lnTo>
                      <a:pt x="1924" y="2547"/>
                    </a:lnTo>
                    <a:lnTo>
                      <a:pt x="1854" y="2514"/>
                    </a:lnTo>
                    <a:lnTo>
                      <a:pt x="1781" y="2486"/>
                    </a:lnTo>
                    <a:lnTo>
                      <a:pt x="1706" y="2464"/>
                    </a:lnTo>
                    <a:lnTo>
                      <a:pt x="1631" y="2447"/>
                    </a:lnTo>
                    <a:lnTo>
                      <a:pt x="1555" y="2436"/>
                    </a:lnTo>
                    <a:lnTo>
                      <a:pt x="1478" y="2431"/>
                    </a:lnTo>
                    <a:lnTo>
                      <a:pt x="1401" y="2431"/>
                    </a:lnTo>
                    <a:lnTo>
                      <a:pt x="1323" y="2438"/>
                    </a:lnTo>
                    <a:lnTo>
                      <a:pt x="325" y="2555"/>
                    </a:lnTo>
                    <a:lnTo>
                      <a:pt x="304" y="2555"/>
                    </a:lnTo>
                    <a:lnTo>
                      <a:pt x="285" y="2549"/>
                    </a:lnTo>
                    <a:lnTo>
                      <a:pt x="269" y="2537"/>
                    </a:lnTo>
                    <a:lnTo>
                      <a:pt x="256" y="2521"/>
                    </a:lnTo>
                    <a:lnTo>
                      <a:pt x="247" y="2503"/>
                    </a:lnTo>
                    <a:lnTo>
                      <a:pt x="244" y="2483"/>
                    </a:lnTo>
                    <a:lnTo>
                      <a:pt x="244" y="503"/>
                    </a:lnTo>
                    <a:lnTo>
                      <a:pt x="144" y="503"/>
                    </a:lnTo>
                    <a:close/>
                    <a:moveTo>
                      <a:pt x="2508" y="144"/>
                    </a:moveTo>
                    <a:lnTo>
                      <a:pt x="2426" y="144"/>
                    </a:lnTo>
                    <a:lnTo>
                      <a:pt x="2344" y="151"/>
                    </a:lnTo>
                    <a:lnTo>
                      <a:pt x="2263" y="164"/>
                    </a:lnTo>
                    <a:lnTo>
                      <a:pt x="2183" y="183"/>
                    </a:lnTo>
                    <a:lnTo>
                      <a:pt x="2105" y="210"/>
                    </a:lnTo>
                    <a:lnTo>
                      <a:pt x="2029" y="242"/>
                    </a:lnTo>
                    <a:lnTo>
                      <a:pt x="2029" y="2371"/>
                    </a:lnTo>
                    <a:lnTo>
                      <a:pt x="2108" y="2343"/>
                    </a:lnTo>
                    <a:lnTo>
                      <a:pt x="2189" y="2320"/>
                    </a:lnTo>
                    <a:lnTo>
                      <a:pt x="2271" y="2302"/>
                    </a:lnTo>
                    <a:lnTo>
                      <a:pt x="2354" y="2292"/>
                    </a:lnTo>
                    <a:lnTo>
                      <a:pt x="2439" y="2287"/>
                    </a:lnTo>
                    <a:lnTo>
                      <a:pt x="2523" y="2287"/>
                    </a:lnTo>
                    <a:lnTo>
                      <a:pt x="2608" y="2294"/>
                    </a:lnTo>
                    <a:lnTo>
                      <a:pt x="3526" y="2402"/>
                    </a:lnTo>
                    <a:lnTo>
                      <a:pt x="3526" y="261"/>
                    </a:lnTo>
                    <a:lnTo>
                      <a:pt x="2591" y="151"/>
                    </a:lnTo>
                    <a:lnTo>
                      <a:pt x="2508" y="144"/>
                    </a:lnTo>
                    <a:close/>
                    <a:moveTo>
                      <a:pt x="1406" y="144"/>
                    </a:moveTo>
                    <a:lnTo>
                      <a:pt x="1323" y="151"/>
                    </a:lnTo>
                    <a:lnTo>
                      <a:pt x="389" y="261"/>
                    </a:lnTo>
                    <a:lnTo>
                      <a:pt x="389" y="2402"/>
                    </a:lnTo>
                    <a:lnTo>
                      <a:pt x="1307" y="2294"/>
                    </a:lnTo>
                    <a:lnTo>
                      <a:pt x="1376" y="2288"/>
                    </a:lnTo>
                    <a:lnTo>
                      <a:pt x="1446" y="2286"/>
                    </a:lnTo>
                    <a:lnTo>
                      <a:pt x="1535" y="2289"/>
                    </a:lnTo>
                    <a:lnTo>
                      <a:pt x="1625" y="2300"/>
                    </a:lnTo>
                    <a:lnTo>
                      <a:pt x="1713" y="2317"/>
                    </a:lnTo>
                    <a:lnTo>
                      <a:pt x="1800" y="2340"/>
                    </a:lnTo>
                    <a:lnTo>
                      <a:pt x="1885" y="2371"/>
                    </a:lnTo>
                    <a:lnTo>
                      <a:pt x="1885" y="242"/>
                    </a:lnTo>
                    <a:lnTo>
                      <a:pt x="1809" y="210"/>
                    </a:lnTo>
                    <a:lnTo>
                      <a:pt x="1730" y="183"/>
                    </a:lnTo>
                    <a:lnTo>
                      <a:pt x="1650" y="164"/>
                    </a:lnTo>
                    <a:lnTo>
                      <a:pt x="1570" y="151"/>
                    </a:lnTo>
                    <a:lnTo>
                      <a:pt x="1489" y="144"/>
                    </a:lnTo>
                    <a:lnTo>
                      <a:pt x="1406" y="144"/>
                    </a:lnTo>
                    <a:close/>
                    <a:moveTo>
                      <a:pt x="1474" y="0"/>
                    </a:moveTo>
                    <a:lnTo>
                      <a:pt x="1558" y="5"/>
                    </a:lnTo>
                    <a:lnTo>
                      <a:pt x="1640" y="16"/>
                    </a:lnTo>
                    <a:lnTo>
                      <a:pt x="1721" y="32"/>
                    </a:lnTo>
                    <a:lnTo>
                      <a:pt x="1801" y="55"/>
                    </a:lnTo>
                    <a:lnTo>
                      <a:pt x="1880" y="82"/>
                    </a:lnTo>
                    <a:lnTo>
                      <a:pt x="1957" y="117"/>
                    </a:lnTo>
                    <a:lnTo>
                      <a:pt x="2033" y="82"/>
                    </a:lnTo>
                    <a:lnTo>
                      <a:pt x="2113" y="55"/>
                    </a:lnTo>
                    <a:lnTo>
                      <a:pt x="2193" y="32"/>
                    </a:lnTo>
                    <a:lnTo>
                      <a:pt x="2275" y="16"/>
                    </a:lnTo>
                    <a:lnTo>
                      <a:pt x="2357" y="5"/>
                    </a:lnTo>
                    <a:lnTo>
                      <a:pt x="2440" y="0"/>
                    </a:lnTo>
                    <a:lnTo>
                      <a:pt x="2523" y="2"/>
                    </a:lnTo>
                    <a:lnTo>
                      <a:pt x="2608" y="9"/>
                    </a:lnTo>
                    <a:lnTo>
                      <a:pt x="3605" y="125"/>
                    </a:lnTo>
                    <a:lnTo>
                      <a:pt x="3627" y="131"/>
                    </a:lnTo>
                    <a:lnTo>
                      <a:pt x="3643" y="142"/>
                    </a:lnTo>
                    <a:lnTo>
                      <a:pt x="3658" y="157"/>
                    </a:lnTo>
                    <a:lnTo>
                      <a:pt x="3666" y="176"/>
                    </a:lnTo>
                    <a:lnTo>
                      <a:pt x="3670" y="197"/>
                    </a:lnTo>
                    <a:lnTo>
                      <a:pt x="3670" y="359"/>
                    </a:lnTo>
                    <a:lnTo>
                      <a:pt x="3842" y="359"/>
                    </a:lnTo>
                    <a:lnTo>
                      <a:pt x="3861" y="363"/>
                    </a:lnTo>
                    <a:lnTo>
                      <a:pt x="3878" y="370"/>
                    </a:lnTo>
                    <a:lnTo>
                      <a:pt x="3893" y="381"/>
                    </a:lnTo>
                    <a:lnTo>
                      <a:pt x="3904" y="395"/>
                    </a:lnTo>
                    <a:lnTo>
                      <a:pt x="3911" y="413"/>
                    </a:lnTo>
                    <a:lnTo>
                      <a:pt x="3913" y="432"/>
                    </a:lnTo>
                    <a:lnTo>
                      <a:pt x="3913" y="2788"/>
                    </a:lnTo>
                    <a:lnTo>
                      <a:pt x="3911" y="2807"/>
                    </a:lnTo>
                    <a:lnTo>
                      <a:pt x="3904" y="2824"/>
                    </a:lnTo>
                    <a:lnTo>
                      <a:pt x="3893" y="2839"/>
                    </a:lnTo>
                    <a:lnTo>
                      <a:pt x="3878" y="2851"/>
                    </a:lnTo>
                    <a:lnTo>
                      <a:pt x="3861" y="2858"/>
                    </a:lnTo>
                    <a:lnTo>
                      <a:pt x="3842" y="2860"/>
                    </a:lnTo>
                    <a:lnTo>
                      <a:pt x="73" y="2860"/>
                    </a:lnTo>
                    <a:lnTo>
                      <a:pt x="52" y="2858"/>
                    </a:lnTo>
                    <a:lnTo>
                      <a:pt x="36" y="2851"/>
                    </a:lnTo>
                    <a:lnTo>
                      <a:pt x="21" y="2839"/>
                    </a:lnTo>
                    <a:lnTo>
                      <a:pt x="10" y="2824"/>
                    </a:lnTo>
                    <a:lnTo>
                      <a:pt x="2" y="2807"/>
                    </a:lnTo>
                    <a:lnTo>
                      <a:pt x="0" y="2788"/>
                    </a:lnTo>
                    <a:lnTo>
                      <a:pt x="0" y="432"/>
                    </a:lnTo>
                    <a:lnTo>
                      <a:pt x="2" y="413"/>
                    </a:lnTo>
                    <a:lnTo>
                      <a:pt x="10" y="395"/>
                    </a:lnTo>
                    <a:lnTo>
                      <a:pt x="21" y="381"/>
                    </a:lnTo>
                    <a:lnTo>
                      <a:pt x="36" y="370"/>
                    </a:lnTo>
                    <a:lnTo>
                      <a:pt x="52" y="363"/>
                    </a:lnTo>
                    <a:lnTo>
                      <a:pt x="73" y="359"/>
                    </a:lnTo>
                    <a:lnTo>
                      <a:pt x="244" y="359"/>
                    </a:lnTo>
                    <a:lnTo>
                      <a:pt x="244" y="197"/>
                    </a:lnTo>
                    <a:lnTo>
                      <a:pt x="247" y="176"/>
                    </a:lnTo>
                    <a:lnTo>
                      <a:pt x="257" y="157"/>
                    </a:lnTo>
                    <a:lnTo>
                      <a:pt x="270" y="142"/>
                    </a:lnTo>
                    <a:lnTo>
                      <a:pt x="288" y="131"/>
                    </a:lnTo>
                    <a:lnTo>
                      <a:pt x="308" y="125"/>
                    </a:lnTo>
                    <a:lnTo>
                      <a:pt x="1307" y="9"/>
                    </a:lnTo>
                    <a:lnTo>
                      <a:pt x="1390" y="2"/>
                    </a:lnTo>
                    <a:lnTo>
                      <a:pt x="14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auto">
              <a:xfrm>
                <a:off x="5321301" y="105886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auto">
              <a:xfrm>
                <a:off x="4468813" y="105886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3" name="Freeform 9"/>
              <p:cNvSpPr>
                <a:spLocks/>
              </p:cNvSpPr>
              <p:nvPr/>
            </p:nvSpPr>
            <p:spPr bwMode="auto">
              <a:xfrm>
                <a:off x="5321301" y="1233488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1 h 239"/>
                  <a:gd name="T4" fmla="*/ 502 w 1315"/>
                  <a:gd name="T5" fmla="*/ 8 h 239"/>
                  <a:gd name="T6" fmla="*/ 1252 w 1315"/>
                  <a:gd name="T7" fmla="*/ 96 h 239"/>
                  <a:gd name="T8" fmla="*/ 1271 w 1315"/>
                  <a:gd name="T9" fmla="*/ 101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9 h 239"/>
                  <a:gd name="T16" fmla="*/ 1315 w 1315"/>
                  <a:gd name="T17" fmla="*/ 157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5 h 239"/>
                  <a:gd name="T36" fmla="*/ 327 w 1315"/>
                  <a:gd name="T37" fmla="*/ 144 h 239"/>
                  <a:gd name="T38" fmla="*/ 247 w 1315"/>
                  <a:gd name="T39" fmla="*/ 149 h 239"/>
                  <a:gd name="T40" fmla="*/ 168 w 1315"/>
                  <a:gd name="T41" fmla="*/ 161 h 239"/>
                  <a:gd name="T42" fmla="*/ 91 w 1315"/>
                  <a:gd name="T43" fmla="*/ 180 h 239"/>
                  <a:gd name="T44" fmla="*/ 72 w 1315"/>
                  <a:gd name="T45" fmla="*/ 183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1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1"/>
                    </a:lnTo>
                    <a:lnTo>
                      <a:pt x="502" y="8"/>
                    </a:lnTo>
                    <a:lnTo>
                      <a:pt x="1252" y="96"/>
                    </a:lnTo>
                    <a:lnTo>
                      <a:pt x="1271" y="101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9"/>
                    </a:lnTo>
                    <a:lnTo>
                      <a:pt x="1315" y="157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5"/>
                    </a:lnTo>
                    <a:lnTo>
                      <a:pt x="327" y="144"/>
                    </a:lnTo>
                    <a:lnTo>
                      <a:pt x="247" y="149"/>
                    </a:lnTo>
                    <a:lnTo>
                      <a:pt x="168" y="161"/>
                    </a:lnTo>
                    <a:lnTo>
                      <a:pt x="91" y="180"/>
                    </a:lnTo>
                    <a:lnTo>
                      <a:pt x="72" y="183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1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Freeform 10"/>
              <p:cNvSpPr>
                <a:spLocks/>
              </p:cNvSpPr>
              <p:nvPr/>
            </p:nvSpPr>
            <p:spPr bwMode="auto">
              <a:xfrm>
                <a:off x="4468813" y="1235076"/>
                <a:ext cx="695325" cy="125413"/>
              </a:xfrm>
              <a:custGeom>
                <a:avLst/>
                <a:gdLst>
                  <a:gd name="T0" fmla="*/ 994 w 1315"/>
                  <a:gd name="T1" fmla="*/ 0 h 238"/>
                  <a:gd name="T2" fmla="*/ 1085 w 1315"/>
                  <a:gd name="T3" fmla="*/ 6 h 238"/>
                  <a:gd name="T4" fmla="*/ 1174 w 1315"/>
                  <a:gd name="T5" fmla="*/ 20 h 238"/>
                  <a:gd name="T6" fmla="*/ 1262 w 1315"/>
                  <a:gd name="T7" fmla="*/ 40 h 238"/>
                  <a:gd name="T8" fmla="*/ 1280 w 1315"/>
                  <a:gd name="T9" fmla="*/ 47 h 238"/>
                  <a:gd name="T10" fmla="*/ 1295 w 1315"/>
                  <a:gd name="T11" fmla="*/ 59 h 238"/>
                  <a:gd name="T12" fmla="*/ 1306 w 1315"/>
                  <a:gd name="T13" fmla="*/ 74 h 238"/>
                  <a:gd name="T14" fmla="*/ 1313 w 1315"/>
                  <a:gd name="T15" fmla="*/ 91 h 238"/>
                  <a:gd name="T16" fmla="*/ 1315 w 1315"/>
                  <a:gd name="T17" fmla="*/ 109 h 238"/>
                  <a:gd name="T18" fmla="*/ 1313 w 1315"/>
                  <a:gd name="T19" fmla="*/ 128 h 238"/>
                  <a:gd name="T20" fmla="*/ 1305 w 1315"/>
                  <a:gd name="T21" fmla="*/ 146 h 238"/>
                  <a:gd name="T22" fmla="*/ 1294 w 1315"/>
                  <a:gd name="T23" fmla="*/ 160 h 238"/>
                  <a:gd name="T24" fmla="*/ 1279 w 1315"/>
                  <a:gd name="T25" fmla="*/ 172 h 238"/>
                  <a:gd name="T26" fmla="*/ 1262 w 1315"/>
                  <a:gd name="T27" fmla="*/ 179 h 238"/>
                  <a:gd name="T28" fmla="*/ 1244 w 1315"/>
                  <a:gd name="T29" fmla="*/ 182 h 238"/>
                  <a:gd name="T30" fmla="*/ 1224 w 1315"/>
                  <a:gd name="T31" fmla="*/ 179 h 238"/>
                  <a:gd name="T32" fmla="*/ 1147 w 1315"/>
                  <a:gd name="T33" fmla="*/ 162 h 238"/>
                  <a:gd name="T34" fmla="*/ 1068 w 1315"/>
                  <a:gd name="T35" fmla="*/ 150 h 238"/>
                  <a:gd name="T36" fmla="*/ 990 w 1315"/>
                  <a:gd name="T37" fmla="*/ 144 h 238"/>
                  <a:gd name="T38" fmla="*/ 910 w 1315"/>
                  <a:gd name="T39" fmla="*/ 144 h 238"/>
                  <a:gd name="T40" fmla="*/ 830 w 1315"/>
                  <a:gd name="T41" fmla="*/ 150 h 238"/>
                  <a:gd name="T42" fmla="*/ 80 w 1315"/>
                  <a:gd name="T43" fmla="*/ 238 h 238"/>
                  <a:gd name="T44" fmla="*/ 72 w 1315"/>
                  <a:gd name="T45" fmla="*/ 238 h 238"/>
                  <a:gd name="T46" fmla="*/ 50 w 1315"/>
                  <a:gd name="T47" fmla="*/ 235 h 238"/>
                  <a:gd name="T48" fmla="*/ 32 w 1315"/>
                  <a:gd name="T49" fmla="*/ 226 h 238"/>
                  <a:gd name="T50" fmla="*/ 17 w 1315"/>
                  <a:gd name="T51" fmla="*/ 213 h 238"/>
                  <a:gd name="T52" fmla="*/ 6 w 1315"/>
                  <a:gd name="T53" fmla="*/ 195 h 238"/>
                  <a:gd name="T54" fmla="*/ 0 w 1315"/>
                  <a:gd name="T55" fmla="*/ 175 h 238"/>
                  <a:gd name="T56" fmla="*/ 0 w 1315"/>
                  <a:gd name="T57" fmla="*/ 156 h 238"/>
                  <a:gd name="T58" fmla="*/ 6 w 1315"/>
                  <a:gd name="T59" fmla="*/ 138 h 238"/>
                  <a:gd name="T60" fmla="*/ 16 w 1315"/>
                  <a:gd name="T61" fmla="*/ 121 h 238"/>
                  <a:gd name="T62" fmla="*/ 29 w 1315"/>
                  <a:gd name="T63" fmla="*/ 108 h 238"/>
                  <a:gd name="T64" fmla="*/ 44 w 1315"/>
                  <a:gd name="T65" fmla="*/ 100 h 238"/>
                  <a:gd name="T66" fmla="*/ 63 w 1315"/>
                  <a:gd name="T67" fmla="*/ 95 h 238"/>
                  <a:gd name="T68" fmla="*/ 812 w 1315"/>
                  <a:gd name="T69" fmla="*/ 7 h 238"/>
                  <a:gd name="T70" fmla="*/ 904 w 1315"/>
                  <a:gd name="T71" fmla="*/ 0 h 238"/>
                  <a:gd name="T72" fmla="*/ 994 w 1315"/>
                  <a:gd name="T73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8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7"/>
                    </a:lnTo>
                    <a:lnTo>
                      <a:pt x="1295" y="59"/>
                    </a:lnTo>
                    <a:lnTo>
                      <a:pt x="1306" y="74"/>
                    </a:lnTo>
                    <a:lnTo>
                      <a:pt x="1313" y="91"/>
                    </a:lnTo>
                    <a:lnTo>
                      <a:pt x="1315" y="109"/>
                    </a:lnTo>
                    <a:lnTo>
                      <a:pt x="1313" y="128"/>
                    </a:lnTo>
                    <a:lnTo>
                      <a:pt x="1305" y="146"/>
                    </a:lnTo>
                    <a:lnTo>
                      <a:pt x="1294" y="160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8"/>
                    </a:lnTo>
                    <a:lnTo>
                      <a:pt x="50" y="235"/>
                    </a:lnTo>
                    <a:lnTo>
                      <a:pt x="32" y="226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1"/>
                    </a:lnTo>
                    <a:lnTo>
                      <a:pt x="29" y="108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11"/>
              <p:cNvSpPr>
                <a:spLocks/>
              </p:cNvSpPr>
              <p:nvPr/>
            </p:nvSpPr>
            <p:spPr bwMode="auto">
              <a:xfrm>
                <a:off x="5321301" y="1408113"/>
                <a:ext cx="696913" cy="127000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3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6 h 239"/>
                  <a:gd name="T20" fmla="*/ 1309 w 1315"/>
                  <a:gd name="T21" fmla="*/ 196 h 239"/>
                  <a:gd name="T22" fmla="*/ 1298 w 1315"/>
                  <a:gd name="T23" fmla="*/ 214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9 h 239"/>
                  <a:gd name="T32" fmla="*/ 486 w 1315"/>
                  <a:gd name="T33" fmla="*/ 151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8 h 239"/>
                  <a:gd name="T54" fmla="*/ 2 w 1315"/>
                  <a:gd name="T55" fmla="*/ 130 h 239"/>
                  <a:gd name="T56" fmla="*/ 0 w 1315"/>
                  <a:gd name="T57" fmla="*/ 111 h 239"/>
                  <a:gd name="T58" fmla="*/ 2 w 1315"/>
                  <a:gd name="T59" fmla="*/ 92 h 239"/>
                  <a:gd name="T60" fmla="*/ 9 w 1315"/>
                  <a:gd name="T61" fmla="*/ 75 h 239"/>
                  <a:gd name="T62" fmla="*/ 21 w 1315"/>
                  <a:gd name="T63" fmla="*/ 60 h 239"/>
                  <a:gd name="T64" fmla="*/ 35 w 1315"/>
                  <a:gd name="T65" fmla="*/ 49 h 239"/>
                  <a:gd name="T66" fmla="*/ 53 w 1315"/>
                  <a:gd name="T67" fmla="*/ 41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3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6"/>
                    </a:lnTo>
                    <a:lnTo>
                      <a:pt x="1309" y="196"/>
                    </a:lnTo>
                    <a:lnTo>
                      <a:pt x="1298" y="214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9"/>
                    </a:lnTo>
                    <a:lnTo>
                      <a:pt x="486" y="151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8"/>
                    </a:lnTo>
                    <a:lnTo>
                      <a:pt x="2" y="130"/>
                    </a:lnTo>
                    <a:lnTo>
                      <a:pt x="0" y="111"/>
                    </a:lnTo>
                    <a:lnTo>
                      <a:pt x="2" y="92"/>
                    </a:lnTo>
                    <a:lnTo>
                      <a:pt x="9" y="75"/>
                    </a:lnTo>
                    <a:lnTo>
                      <a:pt x="21" y="60"/>
                    </a:lnTo>
                    <a:lnTo>
                      <a:pt x="35" y="49"/>
                    </a:lnTo>
                    <a:lnTo>
                      <a:pt x="53" y="41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12"/>
              <p:cNvSpPr>
                <a:spLocks/>
              </p:cNvSpPr>
              <p:nvPr/>
            </p:nvSpPr>
            <p:spPr bwMode="auto">
              <a:xfrm>
                <a:off x="4468813" y="1408113"/>
                <a:ext cx="695325" cy="127000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2 h 239"/>
                  <a:gd name="T8" fmla="*/ 1280 w 1315"/>
                  <a:gd name="T9" fmla="*/ 49 h 239"/>
                  <a:gd name="T10" fmla="*/ 1295 w 1315"/>
                  <a:gd name="T11" fmla="*/ 61 h 239"/>
                  <a:gd name="T12" fmla="*/ 1306 w 1315"/>
                  <a:gd name="T13" fmla="*/ 75 h 239"/>
                  <a:gd name="T14" fmla="*/ 1313 w 1315"/>
                  <a:gd name="T15" fmla="*/ 92 h 239"/>
                  <a:gd name="T16" fmla="*/ 1315 w 1315"/>
                  <a:gd name="T17" fmla="*/ 111 h 239"/>
                  <a:gd name="T18" fmla="*/ 1313 w 1315"/>
                  <a:gd name="T19" fmla="*/ 130 h 239"/>
                  <a:gd name="T20" fmla="*/ 1305 w 1315"/>
                  <a:gd name="T21" fmla="*/ 148 h 239"/>
                  <a:gd name="T22" fmla="*/ 1294 w 1315"/>
                  <a:gd name="T23" fmla="*/ 162 h 239"/>
                  <a:gd name="T24" fmla="*/ 1279 w 1315"/>
                  <a:gd name="T25" fmla="*/ 174 h 239"/>
                  <a:gd name="T26" fmla="*/ 1262 w 1315"/>
                  <a:gd name="T27" fmla="*/ 180 h 239"/>
                  <a:gd name="T28" fmla="*/ 1244 w 1315"/>
                  <a:gd name="T29" fmla="*/ 183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1 h 239"/>
                  <a:gd name="T42" fmla="*/ 80 w 1315"/>
                  <a:gd name="T43" fmla="*/ 239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4 h 239"/>
                  <a:gd name="T52" fmla="*/ 6 w 1315"/>
                  <a:gd name="T53" fmla="*/ 196 h 239"/>
                  <a:gd name="T54" fmla="*/ 0 w 1315"/>
                  <a:gd name="T55" fmla="*/ 176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3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2"/>
                    </a:lnTo>
                    <a:lnTo>
                      <a:pt x="1280" y="49"/>
                    </a:lnTo>
                    <a:lnTo>
                      <a:pt x="1295" y="61"/>
                    </a:lnTo>
                    <a:lnTo>
                      <a:pt x="1306" y="75"/>
                    </a:lnTo>
                    <a:lnTo>
                      <a:pt x="1313" y="92"/>
                    </a:lnTo>
                    <a:lnTo>
                      <a:pt x="1315" y="111"/>
                    </a:lnTo>
                    <a:lnTo>
                      <a:pt x="1313" y="130"/>
                    </a:lnTo>
                    <a:lnTo>
                      <a:pt x="1305" y="148"/>
                    </a:lnTo>
                    <a:lnTo>
                      <a:pt x="1294" y="162"/>
                    </a:lnTo>
                    <a:lnTo>
                      <a:pt x="1279" y="174"/>
                    </a:lnTo>
                    <a:lnTo>
                      <a:pt x="1262" y="180"/>
                    </a:lnTo>
                    <a:lnTo>
                      <a:pt x="1244" y="183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1"/>
                    </a:lnTo>
                    <a:lnTo>
                      <a:pt x="80" y="239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4"/>
                    </a:lnTo>
                    <a:lnTo>
                      <a:pt x="6" y="196"/>
                    </a:lnTo>
                    <a:lnTo>
                      <a:pt x="0" y="176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3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13"/>
              <p:cNvSpPr>
                <a:spLocks/>
              </p:cNvSpPr>
              <p:nvPr/>
            </p:nvSpPr>
            <p:spPr bwMode="auto">
              <a:xfrm>
                <a:off x="5321301" y="1584326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09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6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5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79 h 239"/>
                  <a:gd name="T44" fmla="*/ 72 w 1315"/>
                  <a:gd name="T45" fmla="*/ 182 h 239"/>
                  <a:gd name="T46" fmla="*/ 53 w 1315"/>
                  <a:gd name="T47" fmla="*/ 179 h 239"/>
                  <a:gd name="T48" fmla="*/ 36 w 1315"/>
                  <a:gd name="T49" fmla="*/ 172 h 239"/>
                  <a:gd name="T50" fmla="*/ 21 w 1315"/>
                  <a:gd name="T51" fmla="*/ 162 h 239"/>
                  <a:gd name="T52" fmla="*/ 10 w 1315"/>
                  <a:gd name="T53" fmla="*/ 146 h 239"/>
                  <a:gd name="T54" fmla="*/ 2 w 1315"/>
                  <a:gd name="T55" fmla="*/ 129 h 239"/>
                  <a:gd name="T56" fmla="*/ 0 w 1315"/>
                  <a:gd name="T57" fmla="*/ 109 h 239"/>
                  <a:gd name="T58" fmla="*/ 2 w 1315"/>
                  <a:gd name="T59" fmla="*/ 91 h 239"/>
                  <a:gd name="T60" fmla="*/ 9 w 1315"/>
                  <a:gd name="T61" fmla="*/ 75 h 239"/>
                  <a:gd name="T62" fmla="*/ 21 w 1315"/>
                  <a:gd name="T63" fmla="*/ 59 h 239"/>
                  <a:gd name="T64" fmla="*/ 35 w 1315"/>
                  <a:gd name="T65" fmla="*/ 49 h 239"/>
                  <a:gd name="T66" fmla="*/ 53 w 1315"/>
                  <a:gd name="T67" fmla="*/ 40 h 239"/>
                  <a:gd name="T68" fmla="*/ 141 w 1315"/>
                  <a:gd name="T69" fmla="*/ 20 h 239"/>
                  <a:gd name="T70" fmla="*/ 231 w 1315"/>
                  <a:gd name="T71" fmla="*/ 7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09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6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5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79"/>
                    </a:lnTo>
                    <a:lnTo>
                      <a:pt x="72" y="182"/>
                    </a:lnTo>
                    <a:lnTo>
                      <a:pt x="53" y="179"/>
                    </a:lnTo>
                    <a:lnTo>
                      <a:pt x="36" y="172"/>
                    </a:lnTo>
                    <a:lnTo>
                      <a:pt x="21" y="162"/>
                    </a:lnTo>
                    <a:lnTo>
                      <a:pt x="10" y="146"/>
                    </a:lnTo>
                    <a:lnTo>
                      <a:pt x="2" y="129"/>
                    </a:lnTo>
                    <a:lnTo>
                      <a:pt x="0" y="109"/>
                    </a:lnTo>
                    <a:lnTo>
                      <a:pt x="2" y="91"/>
                    </a:lnTo>
                    <a:lnTo>
                      <a:pt x="9" y="75"/>
                    </a:lnTo>
                    <a:lnTo>
                      <a:pt x="21" y="59"/>
                    </a:lnTo>
                    <a:lnTo>
                      <a:pt x="35" y="49"/>
                    </a:lnTo>
                    <a:lnTo>
                      <a:pt x="53" y="40"/>
                    </a:lnTo>
                    <a:lnTo>
                      <a:pt x="141" y="20"/>
                    </a:lnTo>
                    <a:lnTo>
                      <a:pt x="231" y="7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68813" y="1584326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7 h 239"/>
                  <a:gd name="T4" fmla="*/ 1174 w 1315"/>
                  <a:gd name="T5" fmla="*/ 20 h 239"/>
                  <a:gd name="T6" fmla="*/ 1262 w 1315"/>
                  <a:gd name="T7" fmla="*/ 40 h 239"/>
                  <a:gd name="T8" fmla="*/ 1280 w 1315"/>
                  <a:gd name="T9" fmla="*/ 49 h 239"/>
                  <a:gd name="T10" fmla="*/ 1295 w 1315"/>
                  <a:gd name="T11" fmla="*/ 59 h 239"/>
                  <a:gd name="T12" fmla="*/ 1306 w 1315"/>
                  <a:gd name="T13" fmla="*/ 75 h 239"/>
                  <a:gd name="T14" fmla="*/ 1313 w 1315"/>
                  <a:gd name="T15" fmla="*/ 91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2 h 239"/>
                  <a:gd name="T26" fmla="*/ 1262 w 1315"/>
                  <a:gd name="T27" fmla="*/ 179 h 239"/>
                  <a:gd name="T28" fmla="*/ 1244 w 1315"/>
                  <a:gd name="T29" fmla="*/ 182 h 239"/>
                  <a:gd name="T30" fmla="*/ 1224 w 1315"/>
                  <a:gd name="T31" fmla="*/ 179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5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6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09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7"/>
                    </a:lnTo>
                    <a:lnTo>
                      <a:pt x="1174" y="20"/>
                    </a:lnTo>
                    <a:lnTo>
                      <a:pt x="1262" y="40"/>
                    </a:lnTo>
                    <a:lnTo>
                      <a:pt x="1280" y="49"/>
                    </a:lnTo>
                    <a:lnTo>
                      <a:pt x="1295" y="59"/>
                    </a:lnTo>
                    <a:lnTo>
                      <a:pt x="1306" y="75"/>
                    </a:lnTo>
                    <a:lnTo>
                      <a:pt x="1313" y="91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2"/>
                    </a:lnTo>
                    <a:lnTo>
                      <a:pt x="1262" y="179"/>
                    </a:lnTo>
                    <a:lnTo>
                      <a:pt x="1244" y="182"/>
                    </a:lnTo>
                    <a:lnTo>
                      <a:pt x="1224" y="179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5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6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09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15"/>
              <p:cNvSpPr>
                <a:spLocks/>
              </p:cNvSpPr>
              <p:nvPr/>
            </p:nvSpPr>
            <p:spPr bwMode="auto">
              <a:xfrm>
                <a:off x="5321301" y="1758951"/>
                <a:ext cx="696913" cy="125413"/>
              </a:xfrm>
              <a:custGeom>
                <a:avLst/>
                <a:gdLst>
                  <a:gd name="T0" fmla="*/ 321 w 1315"/>
                  <a:gd name="T1" fmla="*/ 0 h 239"/>
                  <a:gd name="T2" fmla="*/ 411 w 1315"/>
                  <a:gd name="T3" fmla="*/ 0 h 239"/>
                  <a:gd name="T4" fmla="*/ 502 w 1315"/>
                  <a:gd name="T5" fmla="*/ 7 h 239"/>
                  <a:gd name="T6" fmla="*/ 1252 w 1315"/>
                  <a:gd name="T7" fmla="*/ 95 h 239"/>
                  <a:gd name="T8" fmla="*/ 1271 w 1315"/>
                  <a:gd name="T9" fmla="*/ 100 h 239"/>
                  <a:gd name="T10" fmla="*/ 1287 w 1315"/>
                  <a:gd name="T11" fmla="*/ 110 h 239"/>
                  <a:gd name="T12" fmla="*/ 1300 w 1315"/>
                  <a:gd name="T13" fmla="*/ 122 h 239"/>
                  <a:gd name="T14" fmla="*/ 1310 w 1315"/>
                  <a:gd name="T15" fmla="*/ 138 h 239"/>
                  <a:gd name="T16" fmla="*/ 1315 w 1315"/>
                  <a:gd name="T17" fmla="*/ 156 h 239"/>
                  <a:gd name="T18" fmla="*/ 1315 w 1315"/>
                  <a:gd name="T19" fmla="*/ 175 h 239"/>
                  <a:gd name="T20" fmla="*/ 1309 w 1315"/>
                  <a:gd name="T21" fmla="*/ 195 h 239"/>
                  <a:gd name="T22" fmla="*/ 1298 w 1315"/>
                  <a:gd name="T23" fmla="*/ 213 h 239"/>
                  <a:gd name="T24" fmla="*/ 1283 w 1315"/>
                  <a:gd name="T25" fmla="*/ 227 h 239"/>
                  <a:gd name="T26" fmla="*/ 1265 w 1315"/>
                  <a:gd name="T27" fmla="*/ 236 h 239"/>
                  <a:gd name="T28" fmla="*/ 1243 w 1315"/>
                  <a:gd name="T29" fmla="*/ 239 h 239"/>
                  <a:gd name="T30" fmla="*/ 1235 w 1315"/>
                  <a:gd name="T31" fmla="*/ 238 h 239"/>
                  <a:gd name="T32" fmla="*/ 486 w 1315"/>
                  <a:gd name="T33" fmla="*/ 150 h 239"/>
                  <a:gd name="T34" fmla="*/ 406 w 1315"/>
                  <a:gd name="T35" fmla="*/ 144 h 239"/>
                  <a:gd name="T36" fmla="*/ 327 w 1315"/>
                  <a:gd name="T37" fmla="*/ 144 h 239"/>
                  <a:gd name="T38" fmla="*/ 247 w 1315"/>
                  <a:gd name="T39" fmla="*/ 150 h 239"/>
                  <a:gd name="T40" fmla="*/ 168 w 1315"/>
                  <a:gd name="T41" fmla="*/ 162 h 239"/>
                  <a:gd name="T42" fmla="*/ 91 w 1315"/>
                  <a:gd name="T43" fmla="*/ 180 h 239"/>
                  <a:gd name="T44" fmla="*/ 72 w 1315"/>
                  <a:gd name="T45" fmla="*/ 182 h 239"/>
                  <a:gd name="T46" fmla="*/ 53 w 1315"/>
                  <a:gd name="T47" fmla="*/ 180 h 239"/>
                  <a:gd name="T48" fmla="*/ 36 w 1315"/>
                  <a:gd name="T49" fmla="*/ 173 h 239"/>
                  <a:gd name="T50" fmla="*/ 21 w 1315"/>
                  <a:gd name="T51" fmla="*/ 162 h 239"/>
                  <a:gd name="T52" fmla="*/ 10 w 1315"/>
                  <a:gd name="T53" fmla="*/ 147 h 239"/>
                  <a:gd name="T54" fmla="*/ 2 w 1315"/>
                  <a:gd name="T55" fmla="*/ 129 h 239"/>
                  <a:gd name="T56" fmla="*/ 0 w 1315"/>
                  <a:gd name="T57" fmla="*/ 110 h 239"/>
                  <a:gd name="T58" fmla="*/ 2 w 1315"/>
                  <a:gd name="T59" fmla="*/ 92 h 239"/>
                  <a:gd name="T60" fmla="*/ 9 w 1315"/>
                  <a:gd name="T61" fmla="*/ 74 h 239"/>
                  <a:gd name="T62" fmla="*/ 21 w 1315"/>
                  <a:gd name="T63" fmla="*/ 60 h 239"/>
                  <a:gd name="T64" fmla="*/ 35 w 1315"/>
                  <a:gd name="T65" fmla="*/ 48 h 239"/>
                  <a:gd name="T66" fmla="*/ 53 w 1315"/>
                  <a:gd name="T67" fmla="*/ 41 h 239"/>
                  <a:gd name="T68" fmla="*/ 141 w 1315"/>
                  <a:gd name="T69" fmla="*/ 21 h 239"/>
                  <a:gd name="T70" fmla="*/ 231 w 1315"/>
                  <a:gd name="T71" fmla="*/ 6 h 239"/>
                  <a:gd name="T72" fmla="*/ 321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321" y="0"/>
                    </a:moveTo>
                    <a:lnTo>
                      <a:pt x="411" y="0"/>
                    </a:lnTo>
                    <a:lnTo>
                      <a:pt x="502" y="7"/>
                    </a:lnTo>
                    <a:lnTo>
                      <a:pt x="1252" y="95"/>
                    </a:lnTo>
                    <a:lnTo>
                      <a:pt x="1271" y="100"/>
                    </a:lnTo>
                    <a:lnTo>
                      <a:pt x="1287" y="110"/>
                    </a:lnTo>
                    <a:lnTo>
                      <a:pt x="1300" y="122"/>
                    </a:lnTo>
                    <a:lnTo>
                      <a:pt x="1310" y="138"/>
                    </a:lnTo>
                    <a:lnTo>
                      <a:pt x="1315" y="156"/>
                    </a:lnTo>
                    <a:lnTo>
                      <a:pt x="1315" y="175"/>
                    </a:lnTo>
                    <a:lnTo>
                      <a:pt x="1309" y="195"/>
                    </a:lnTo>
                    <a:lnTo>
                      <a:pt x="1298" y="213"/>
                    </a:lnTo>
                    <a:lnTo>
                      <a:pt x="1283" y="227"/>
                    </a:lnTo>
                    <a:lnTo>
                      <a:pt x="1265" y="236"/>
                    </a:lnTo>
                    <a:lnTo>
                      <a:pt x="1243" y="239"/>
                    </a:lnTo>
                    <a:lnTo>
                      <a:pt x="1235" y="238"/>
                    </a:lnTo>
                    <a:lnTo>
                      <a:pt x="486" y="150"/>
                    </a:lnTo>
                    <a:lnTo>
                      <a:pt x="406" y="144"/>
                    </a:lnTo>
                    <a:lnTo>
                      <a:pt x="327" y="144"/>
                    </a:lnTo>
                    <a:lnTo>
                      <a:pt x="247" y="150"/>
                    </a:lnTo>
                    <a:lnTo>
                      <a:pt x="168" y="162"/>
                    </a:lnTo>
                    <a:lnTo>
                      <a:pt x="91" y="180"/>
                    </a:lnTo>
                    <a:lnTo>
                      <a:pt x="72" y="182"/>
                    </a:lnTo>
                    <a:lnTo>
                      <a:pt x="53" y="180"/>
                    </a:lnTo>
                    <a:lnTo>
                      <a:pt x="36" y="173"/>
                    </a:lnTo>
                    <a:lnTo>
                      <a:pt x="21" y="162"/>
                    </a:lnTo>
                    <a:lnTo>
                      <a:pt x="10" y="147"/>
                    </a:lnTo>
                    <a:lnTo>
                      <a:pt x="2" y="129"/>
                    </a:lnTo>
                    <a:lnTo>
                      <a:pt x="0" y="110"/>
                    </a:lnTo>
                    <a:lnTo>
                      <a:pt x="2" y="92"/>
                    </a:lnTo>
                    <a:lnTo>
                      <a:pt x="9" y="74"/>
                    </a:lnTo>
                    <a:lnTo>
                      <a:pt x="21" y="60"/>
                    </a:lnTo>
                    <a:lnTo>
                      <a:pt x="35" y="48"/>
                    </a:lnTo>
                    <a:lnTo>
                      <a:pt x="53" y="41"/>
                    </a:lnTo>
                    <a:lnTo>
                      <a:pt x="141" y="21"/>
                    </a:lnTo>
                    <a:lnTo>
                      <a:pt x="231" y="6"/>
                    </a:lnTo>
                    <a:lnTo>
                      <a:pt x="32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Freeform 16"/>
              <p:cNvSpPr>
                <a:spLocks/>
              </p:cNvSpPr>
              <p:nvPr/>
            </p:nvSpPr>
            <p:spPr bwMode="auto">
              <a:xfrm>
                <a:off x="4468813" y="1758951"/>
                <a:ext cx="695325" cy="125413"/>
              </a:xfrm>
              <a:custGeom>
                <a:avLst/>
                <a:gdLst>
                  <a:gd name="T0" fmla="*/ 994 w 1315"/>
                  <a:gd name="T1" fmla="*/ 0 h 239"/>
                  <a:gd name="T2" fmla="*/ 1085 w 1315"/>
                  <a:gd name="T3" fmla="*/ 6 h 239"/>
                  <a:gd name="T4" fmla="*/ 1174 w 1315"/>
                  <a:gd name="T5" fmla="*/ 21 h 239"/>
                  <a:gd name="T6" fmla="*/ 1262 w 1315"/>
                  <a:gd name="T7" fmla="*/ 41 h 239"/>
                  <a:gd name="T8" fmla="*/ 1280 w 1315"/>
                  <a:gd name="T9" fmla="*/ 48 h 239"/>
                  <a:gd name="T10" fmla="*/ 1295 w 1315"/>
                  <a:gd name="T11" fmla="*/ 60 h 239"/>
                  <a:gd name="T12" fmla="*/ 1306 w 1315"/>
                  <a:gd name="T13" fmla="*/ 74 h 239"/>
                  <a:gd name="T14" fmla="*/ 1313 w 1315"/>
                  <a:gd name="T15" fmla="*/ 92 h 239"/>
                  <a:gd name="T16" fmla="*/ 1315 w 1315"/>
                  <a:gd name="T17" fmla="*/ 110 h 239"/>
                  <a:gd name="T18" fmla="*/ 1313 w 1315"/>
                  <a:gd name="T19" fmla="*/ 129 h 239"/>
                  <a:gd name="T20" fmla="*/ 1305 w 1315"/>
                  <a:gd name="T21" fmla="*/ 147 h 239"/>
                  <a:gd name="T22" fmla="*/ 1294 w 1315"/>
                  <a:gd name="T23" fmla="*/ 162 h 239"/>
                  <a:gd name="T24" fmla="*/ 1279 w 1315"/>
                  <a:gd name="T25" fmla="*/ 173 h 239"/>
                  <a:gd name="T26" fmla="*/ 1262 w 1315"/>
                  <a:gd name="T27" fmla="*/ 180 h 239"/>
                  <a:gd name="T28" fmla="*/ 1244 w 1315"/>
                  <a:gd name="T29" fmla="*/ 182 h 239"/>
                  <a:gd name="T30" fmla="*/ 1224 w 1315"/>
                  <a:gd name="T31" fmla="*/ 180 h 239"/>
                  <a:gd name="T32" fmla="*/ 1147 w 1315"/>
                  <a:gd name="T33" fmla="*/ 162 h 239"/>
                  <a:gd name="T34" fmla="*/ 1068 w 1315"/>
                  <a:gd name="T35" fmla="*/ 150 h 239"/>
                  <a:gd name="T36" fmla="*/ 990 w 1315"/>
                  <a:gd name="T37" fmla="*/ 144 h 239"/>
                  <a:gd name="T38" fmla="*/ 910 w 1315"/>
                  <a:gd name="T39" fmla="*/ 144 h 239"/>
                  <a:gd name="T40" fmla="*/ 830 w 1315"/>
                  <a:gd name="T41" fmla="*/ 150 h 239"/>
                  <a:gd name="T42" fmla="*/ 80 w 1315"/>
                  <a:gd name="T43" fmla="*/ 238 h 239"/>
                  <a:gd name="T44" fmla="*/ 72 w 1315"/>
                  <a:gd name="T45" fmla="*/ 239 h 239"/>
                  <a:gd name="T46" fmla="*/ 50 w 1315"/>
                  <a:gd name="T47" fmla="*/ 236 h 239"/>
                  <a:gd name="T48" fmla="*/ 32 w 1315"/>
                  <a:gd name="T49" fmla="*/ 227 h 239"/>
                  <a:gd name="T50" fmla="*/ 17 w 1315"/>
                  <a:gd name="T51" fmla="*/ 213 h 239"/>
                  <a:gd name="T52" fmla="*/ 6 w 1315"/>
                  <a:gd name="T53" fmla="*/ 195 h 239"/>
                  <a:gd name="T54" fmla="*/ 0 w 1315"/>
                  <a:gd name="T55" fmla="*/ 175 h 239"/>
                  <a:gd name="T56" fmla="*/ 0 w 1315"/>
                  <a:gd name="T57" fmla="*/ 156 h 239"/>
                  <a:gd name="T58" fmla="*/ 6 w 1315"/>
                  <a:gd name="T59" fmla="*/ 138 h 239"/>
                  <a:gd name="T60" fmla="*/ 16 w 1315"/>
                  <a:gd name="T61" fmla="*/ 122 h 239"/>
                  <a:gd name="T62" fmla="*/ 29 w 1315"/>
                  <a:gd name="T63" fmla="*/ 110 h 239"/>
                  <a:gd name="T64" fmla="*/ 44 w 1315"/>
                  <a:gd name="T65" fmla="*/ 100 h 239"/>
                  <a:gd name="T66" fmla="*/ 63 w 1315"/>
                  <a:gd name="T67" fmla="*/ 95 h 239"/>
                  <a:gd name="T68" fmla="*/ 812 w 1315"/>
                  <a:gd name="T69" fmla="*/ 7 h 239"/>
                  <a:gd name="T70" fmla="*/ 904 w 1315"/>
                  <a:gd name="T71" fmla="*/ 0 h 239"/>
                  <a:gd name="T72" fmla="*/ 994 w 1315"/>
                  <a:gd name="T73" fmla="*/ 0 h 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315" h="239">
                    <a:moveTo>
                      <a:pt x="994" y="0"/>
                    </a:moveTo>
                    <a:lnTo>
                      <a:pt x="1085" y="6"/>
                    </a:lnTo>
                    <a:lnTo>
                      <a:pt x="1174" y="21"/>
                    </a:lnTo>
                    <a:lnTo>
                      <a:pt x="1262" y="41"/>
                    </a:lnTo>
                    <a:lnTo>
                      <a:pt x="1280" y="48"/>
                    </a:lnTo>
                    <a:lnTo>
                      <a:pt x="1295" y="60"/>
                    </a:lnTo>
                    <a:lnTo>
                      <a:pt x="1306" y="74"/>
                    </a:lnTo>
                    <a:lnTo>
                      <a:pt x="1313" y="92"/>
                    </a:lnTo>
                    <a:lnTo>
                      <a:pt x="1315" y="110"/>
                    </a:lnTo>
                    <a:lnTo>
                      <a:pt x="1313" y="129"/>
                    </a:lnTo>
                    <a:lnTo>
                      <a:pt x="1305" y="147"/>
                    </a:lnTo>
                    <a:lnTo>
                      <a:pt x="1294" y="162"/>
                    </a:lnTo>
                    <a:lnTo>
                      <a:pt x="1279" y="173"/>
                    </a:lnTo>
                    <a:lnTo>
                      <a:pt x="1262" y="180"/>
                    </a:lnTo>
                    <a:lnTo>
                      <a:pt x="1244" y="182"/>
                    </a:lnTo>
                    <a:lnTo>
                      <a:pt x="1224" y="180"/>
                    </a:lnTo>
                    <a:lnTo>
                      <a:pt x="1147" y="162"/>
                    </a:lnTo>
                    <a:lnTo>
                      <a:pt x="1068" y="150"/>
                    </a:lnTo>
                    <a:lnTo>
                      <a:pt x="990" y="144"/>
                    </a:lnTo>
                    <a:lnTo>
                      <a:pt x="910" y="144"/>
                    </a:lnTo>
                    <a:lnTo>
                      <a:pt x="830" y="150"/>
                    </a:lnTo>
                    <a:lnTo>
                      <a:pt x="80" y="238"/>
                    </a:lnTo>
                    <a:lnTo>
                      <a:pt x="72" y="239"/>
                    </a:lnTo>
                    <a:lnTo>
                      <a:pt x="50" y="236"/>
                    </a:lnTo>
                    <a:lnTo>
                      <a:pt x="32" y="227"/>
                    </a:lnTo>
                    <a:lnTo>
                      <a:pt x="17" y="213"/>
                    </a:lnTo>
                    <a:lnTo>
                      <a:pt x="6" y="195"/>
                    </a:lnTo>
                    <a:lnTo>
                      <a:pt x="0" y="175"/>
                    </a:lnTo>
                    <a:lnTo>
                      <a:pt x="0" y="156"/>
                    </a:lnTo>
                    <a:lnTo>
                      <a:pt x="6" y="138"/>
                    </a:lnTo>
                    <a:lnTo>
                      <a:pt x="16" y="122"/>
                    </a:lnTo>
                    <a:lnTo>
                      <a:pt x="29" y="110"/>
                    </a:lnTo>
                    <a:lnTo>
                      <a:pt x="44" y="100"/>
                    </a:lnTo>
                    <a:lnTo>
                      <a:pt x="63" y="95"/>
                    </a:lnTo>
                    <a:lnTo>
                      <a:pt x="812" y="7"/>
                    </a:lnTo>
                    <a:lnTo>
                      <a:pt x="904" y="0"/>
                    </a:lnTo>
                    <a:lnTo>
                      <a:pt x="9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cxnSp>
        <p:nvCxnSpPr>
          <p:cNvPr id="21" name="직선 연결선 20"/>
          <p:cNvCxnSpPr/>
          <p:nvPr/>
        </p:nvCxnSpPr>
        <p:spPr>
          <a:xfrm>
            <a:off x="1537739" y="841481"/>
            <a:ext cx="0" cy="53689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BAD765C-CA5C-446D-9DB3-C89CF7AB2ACD}"/>
              </a:ext>
            </a:extLst>
          </p:cNvPr>
          <p:cNvSpPr txBox="1"/>
          <p:nvPr/>
        </p:nvSpPr>
        <p:spPr>
          <a:xfrm>
            <a:off x="1803601" y="745112"/>
            <a:ext cx="1813317" cy="707886"/>
          </a:xfrm>
          <a:prstGeom prst="rect">
            <a:avLst/>
          </a:prstGeom>
          <a:noFill/>
          <a:ln>
            <a:solidFill>
              <a:schemeClr val="bg1">
                <a:alpha val="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시스템 흐름도</a:t>
            </a:r>
            <a:endParaRPr lang="en-US" altLang="ko-KR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  <a:p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</a:t>
            </a:r>
            <a:r>
              <a:rPr lang="ko-KR" altLang="en-US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상세설명</a:t>
            </a:r>
            <a:r>
              <a:rPr lang="en-US" altLang="ko-KR" sz="2000" b="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)</a:t>
            </a:r>
            <a:endParaRPr lang="ko-KR" altLang="en-US" sz="2000" b="1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B11808FD-B6BB-4E7C-A9CA-46214B4EAB3B}"/>
              </a:ext>
            </a:extLst>
          </p:cNvPr>
          <p:cNvSpPr/>
          <p:nvPr/>
        </p:nvSpPr>
        <p:spPr>
          <a:xfrm>
            <a:off x="731958" y="1613323"/>
            <a:ext cx="9805890" cy="4846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단어를 검색하면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JNI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dot matrix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숫자를 쓰고 서버에게 단어에 대한 뜻을 요청한다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서버가 데이터베이스에 접근하여 연관된 단어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4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개와 뜻을 어플리케이션으로 응답한다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응답을 받고 어플리케이션 화면에 출력시킨다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별표를 터치하면 서버에게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즐겨찾기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등록을 요청한다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스피커 버튼을 터치하면 </a:t>
            </a:r>
            <a:r>
              <a:rPr lang="en-US" altLang="ko-KR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GoogleTTS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package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이용해 스피커로 발음을 출력한다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연습모드에 접근하면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JNI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통해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dot matrix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에 숫자를 쓰고 서버에게 </a:t>
            </a:r>
            <a:r>
              <a:rPr lang="ko-KR" altLang="en-US" sz="1600" dirty="0" err="1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즐겨찾기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단어 목록을 요청한다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600" dirty="0">
              <a:ln>
                <a:solidFill>
                  <a:schemeClr val="bg1">
                    <a:alpha val="4000"/>
                  </a:schemeClr>
                </a:solidFill>
              </a:ln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ko-KR" altLang="en-US" sz="160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서버에서 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단어 목록을 받아오면 단어를 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parsing</a:t>
            </a:r>
            <a:r>
              <a:rPr lang="ko-KR" altLang="en-US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하여 문자열 배열에 저장한다</a:t>
            </a:r>
            <a:r>
              <a:rPr lang="en-US" altLang="ko-KR" sz="1600" dirty="0">
                <a:ln>
                  <a:solidFill>
                    <a:schemeClr val="bg1">
                      <a:alpha val="4000"/>
                    </a:schemeClr>
                  </a:solidFill>
                </a:ln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9943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2976</TotalTime>
  <Words>434</Words>
  <Application>Microsoft Office PowerPoint</Application>
  <PresentationFormat>와이드스크린</PresentationFormat>
  <Paragraphs>90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맑은 고딕</vt:lpstr>
      <vt:lpstr>KoPub돋움체 Medium</vt:lpstr>
      <vt:lpstr>KoPub돋움체 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다원</dc:creator>
  <cp:lastModifiedBy>정필립</cp:lastModifiedBy>
  <cp:revision>44</cp:revision>
  <dcterms:created xsi:type="dcterms:W3CDTF">2016-05-24T05:38:23Z</dcterms:created>
  <dcterms:modified xsi:type="dcterms:W3CDTF">2019-06-29T19:24:02Z</dcterms:modified>
</cp:coreProperties>
</file>

<file path=docProps/thumbnail.jpeg>
</file>